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6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769" r:id="rId2"/>
    <p:sldMasterId id="2147483778" r:id="rId3"/>
    <p:sldMasterId id="2147483785" r:id="rId4"/>
    <p:sldMasterId id="2147483792" r:id="rId5"/>
    <p:sldMasterId id="2147483799" r:id="rId6"/>
    <p:sldMasterId id="2147483806" r:id="rId7"/>
  </p:sldMasterIdLst>
  <p:notesMasterIdLst>
    <p:notesMasterId r:id="rId42"/>
  </p:notesMasterIdLst>
  <p:handoutMasterIdLst>
    <p:handoutMasterId r:id="rId43"/>
  </p:handoutMasterIdLst>
  <p:sldIdLst>
    <p:sldId id="256" r:id="rId8"/>
    <p:sldId id="336" r:id="rId9"/>
    <p:sldId id="356" r:id="rId10"/>
    <p:sldId id="258" r:id="rId11"/>
    <p:sldId id="363" r:id="rId12"/>
    <p:sldId id="364" r:id="rId13"/>
    <p:sldId id="374" r:id="rId14"/>
    <p:sldId id="365" r:id="rId15"/>
    <p:sldId id="378" r:id="rId16"/>
    <p:sldId id="368" r:id="rId17"/>
    <p:sldId id="369" r:id="rId18"/>
    <p:sldId id="370" r:id="rId19"/>
    <p:sldId id="372" r:id="rId20"/>
    <p:sldId id="373" r:id="rId21"/>
    <p:sldId id="379" r:id="rId22"/>
    <p:sldId id="366" r:id="rId23"/>
    <p:sldId id="380" r:id="rId24"/>
    <p:sldId id="367" r:id="rId25"/>
    <p:sldId id="371" r:id="rId26"/>
    <p:sldId id="384" r:id="rId27"/>
    <p:sldId id="339" r:id="rId28"/>
    <p:sldId id="354" r:id="rId29"/>
    <p:sldId id="340" r:id="rId30"/>
    <p:sldId id="355" r:id="rId31"/>
    <p:sldId id="359" r:id="rId32"/>
    <p:sldId id="341" r:id="rId33"/>
    <p:sldId id="362" r:id="rId34"/>
    <p:sldId id="348" r:id="rId35"/>
    <p:sldId id="350" r:id="rId36"/>
    <p:sldId id="382" r:id="rId37"/>
    <p:sldId id="383" r:id="rId38"/>
    <p:sldId id="361" r:id="rId39"/>
    <p:sldId id="351" r:id="rId40"/>
    <p:sldId id="324" r:id="rId41"/>
  </p:sldIdLst>
  <p:sldSz cx="9144000" cy="5143500" type="screen16x9"/>
  <p:notesSz cx="6858000" cy="9144000"/>
  <p:defaultTextStyle>
    <a:defPPr>
      <a:defRPr lang="en-US"/>
    </a:defPPr>
    <a:lvl1pPr marL="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40" userDrawn="1">
          <p15:clr>
            <a:srgbClr val="A4A3A4"/>
          </p15:clr>
        </p15:guide>
        <p15:guide id="5" orient="horz" pos="2928" userDrawn="1">
          <p15:clr>
            <a:srgbClr val="A4A3A4"/>
          </p15:clr>
        </p15:guide>
        <p15:guide id="6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758E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71"/>
    <p:restoredTop sz="91982"/>
  </p:normalViewPr>
  <p:slideViewPr>
    <p:cSldViewPr snapToGrid="0" snapToObjects="1" showGuides="1">
      <p:cViewPr varScale="1">
        <p:scale>
          <a:sx n="140" d="100"/>
          <a:sy n="140" d="100"/>
        </p:scale>
        <p:origin x="816" y="184"/>
      </p:cViewPr>
      <p:guideLst>
        <p:guide orient="horz" pos="3140"/>
        <p:guide orient="horz" pos="292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164" d="100"/>
          <a:sy n="164" d="100"/>
        </p:scale>
        <p:origin x="4904" y="-4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48" Type="http://schemas.microsoft.com/office/2015/10/relationships/revisionInfo" Target="revisionInfo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9" Type="http://schemas.openxmlformats.org/officeDocument/2006/relationships/slide" Target="slides/slide2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" Target="slides/slide1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-werkblad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//F:\Book1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//F:\Book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Blad1!$B$1</c:f>
              <c:strCache>
                <c:ptCount val="1"/>
                <c:pt idx="0">
                  <c:v>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Blad1!$A$2:$A$10</c:f>
              <c:numCache>
                <c:formatCode>General</c:formatCode>
                <c:ptCount val="9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</c:numCache>
            </c:numRef>
          </c:cat>
          <c:val>
            <c:numRef>
              <c:f>Blad1!$B$2:$B$10</c:f>
              <c:numCache>
                <c:formatCode>#,##0.0000000000</c:formatCode>
                <c:ptCount val="9"/>
                <c:pt idx="0">
                  <c:v>10.1851851852</c:v>
                </c:pt>
                <c:pt idx="1">
                  <c:v>7.4074074074</c:v>
                </c:pt>
                <c:pt idx="2">
                  <c:v>8.3333333333</c:v>
                </c:pt>
                <c:pt idx="3">
                  <c:v>9.2592592593</c:v>
                </c:pt>
                <c:pt idx="4">
                  <c:v>9.2592592593</c:v>
                </c:pt>
                <c:pt idx="5">
                  <c:v>11.1111111111</c:v>
                </c:pt>
                <c:pt idx="6">
                  <c:v>11.1111111111</c:v>
                </c:pt>
                <c:pt idx="7">
                  <c:v>10.1851851852</c:v>
                </c:pt>
                <c:pt idx="8">
                  <c:v>9.7222222222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685801936"/>
        <c:axId val="-686629040"/>
      </c:barChart>
      <c:catAx>
        <c:axId val="-685801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-686629040"/>
        <c:crosses val="autoZero"/>
        <c:auto val="1"/>
        <c:lblAlgn val="ctr"/>
        <c:lblOffset val="100"/>
        <c:noMultiLvlLbl val="0"/>
      </c:catAx>
      <c:valAx>
        <c:axId val="-686629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000000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-68580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Current consumption Nucleo + Sensors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9525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xVal>
            <c:numRef>
              <c:f>Sheet1!$A$1:$A$36</c:f>
              <c:numCache>
                <c:formatCode>General</c:formatCode>
                <c:ptCount val="36"/>
                <c:pt idx="0">
                  <c:v>35.0</c:v>
                </c:pt>
                <c:pt idx="1">
                  <c:v>36.0</c:v>
                </c:pt>
                <c:pt idx="2">
                  <c:v>37.0</c:v>
                </c:pt>
                <c:pt idx="3">
                  <c:v>38.0</c:v>
                </c:pt>
                <c:pt idx="4">
                  <c:v>39.0</c:v>
                </c:pt>
                <c:pt idx="5">
                  <c:v>40.0</c:v>
                </c:pt>
                <c:pt idx="6">
                  <c:v>41.0</c:v>
                </c:pt>
                <c:pt idx="7">
                  <c:v>42.0</c:v>
                </c:pt>
                <c:pt idx="8">
                  <c:v>43.0</c:v>
                </c:pt>
                <c:pt idx="9">
                  <c:v>44.0</c:v>
                </c:pt>
                <c:pt idx="10">
                  <c:v>45.0</c:v>
                </c:pt>
                <c:pt idx="11">
                  <c:v>46.0</c:v>
                </c:pt>
                <c:pt idx="12">
                  <c:v>47.0</c:v>
                </c:pt>
                <c:pt idx="13">
                  <c:v>48.0</c:v>
                </c:pt>
                <c:pt idx="14">
                  <c:v>49.0</c:v>
                </c:pt>
                <c:pt idx="15">
                  <c:v>50.0</c:v>
                </c:pt>
                <c:pt idx="16">
                  <c:v>51.0</c:v>
                </c:pt>
                <c:pt idx="17">
                  <c:v>52.0</c:v>
                </c:pt>
                <c:pt idx="18">
                  <c:v>53.0</c:v>
                </c:pt>
                <c:pt idx="19">
                  <c:v>54.0</c:v>
                </c:pt>
                <c:pt idx="20">
                  <c:v>55.0</c:v>
                </c:pt>
                <c:pt idx="21">
                  <c:v>56.0</c:v>
                </c:pt>
                <c:pt idx="22">
                  <c:v>57.0</c:v>
                </c:pt>
                <c:pt idx="23">
                  <c:v>58.0</c:v>
                </c:pt>
                <c:pt idx="24">
                  <c:v>59.0</c:v>
                </c:pt>
                <c:pt idx="25">
                  <c:v>60.0</c:v>
                </c:pt>
                <c:pt idx="26">
                  <c:v>61.0</c:v>
                </c:pt>
                <c:pt idx="27">
                  <c:v>62.0</c:v>
                </c:pt>
                <c:pt idx="28">
                  <c:v>63.0</c:v>
                </c:pt>
                <c:pt idx="29">
                  <c:v>64.0</c:v>
                </c:pt>
                <c:pt idx="30">
                  <c:v>65.0</c:v>
                </c:pt>
                <c:pt idx="31">
                  <c:v>66.0</c:v>
                </c:pt>
                <c:pt idx="32">
                  <c:v>67.0</c:v>
                </c:pt>
                <c:pt idx="33">
                  <c:v>68.0</c:v>
                </c:pt>
                <c:pt idx="34">
                  <c:v>69.0</c:v>
                </c:pt>
                <c:pt idx="35">
                  <c:v>70.0</c:v>
                </c:pt>
              </c:numCache>
            </c:numRef>
          </c:xVal>
          <c:yVal>
            <c:numRef>
              <c:f>Sheet1!$B$1:$B$36</c:f>
              <c:numCache>
                <c:formatCode>General</c:formatCode>
                <c:ptCount val="36"/>
                <c:pt idx="0">
                  <c:v>14.0</c:v>
                </c:pt>
                <c:pt idx="1">
                  <c:v>14.0</c:v>
                </c:pt>
                <c:pt idx="2">
                  <c:v>14.0</c:v>
                </c:pt>
                <c:pt idx="3">
                  <c:v>14.0</c:v>
                </c:pt>
                <c:pt idx="4">
                  <c:v>14.0</c:v>
                </c:pt>
                <c:pt idx="5">
                  <c:v>14.0</c:v>
                </c:pt>
                <c:pt idx="6">
                  <c:v>14.0</c:v>
                </c:pt>
                <c:pt idx="7">
                  <c:v>14.0</c:v>
                </c:pt>
                <c:pt idx="8">
                  <c:v>14.6</c:v>
                </c:pt>
                <c:pt idx="9">
                  <c:v>14.0</c:v>
                </c:pt>
                <c:pt idx="10">
                  <c:v>16.2</c:v>
                </c:pt>
                <c:pt idx="11">
                  <c:v>14.0</c:v>
                </c:pt>
                <c:pt idx="12">
                  <c:v>15.4</c:v>
                </c:pt>
                <c:pt idx="13">
                  <c:v>14.0</c:v>
                </c:pt>
                <c:pt idx="14">
                  <c:v>14.0</c:v>
                </c:pt>
                <c:pt idx="15">
                  <c:v>14.0</c:v>
                </c:pt>
                <c:pt idx="16">
                  <c:v>14.0</c:v>
                </c:pt>
                <c:pt idx="17">
                  <c:v>14.0</c:v>
                </c:pt>
                <c:pt idx="18">
                  <c:v>14.0</c:v>
                </c:pt>
                <c:pt idx="19">
                  <c:v>14.0</c:v>
                </c:pt>
                <c:pt idx="20">
                  <c:v>14.0</c:v>
                </c:pt>
                <c:pt idx="21">
                  <c:v>14.8</c:v>
                </c:pt>
                <c:pt idx="22">
                  <c:v>14.0</c:v>
                </c:pt>
                <c:pt idx="23">
                  <c:v>16.2</c:v>
                </c:pt>
                <c:pt idx="24">
                  <c:v>14.0</c:v>
                </c:pt>
                <c:pt idx="25">
                  <c:v>16.2</c:v>
                </c:pt>
                <c:pt idx="26">
                  <c:v>14.0</c:v>
                </c:pt>
                <c:pt idx="27">
                  <c:v>16.1</c:v>
                </c:pt>
                <c:pt idx="28">
                  <c:v>14.0</c:v>
                </c:pt>
                <c:pt idx="29">
                  <c:v>15.9</c:v>
                </c:pt>
                <c:pt idx="30">
                  <c:v>14.0</c:v>
                </c:pt>
                <c:pt idx="31">
                  <c:v>15.3</c:v>
                </c:pt>
                <c:pt idx="32">
                  <c:v>14.0</c:v>
                </c:pt>
                <c:pt idx="33">
                  <c:v>14.0</c:v>
                </c:pt>
                <c:pt idx="34">
                  <c:v>14.0</c:v>
                </c:pt>
                <c:pt idx="35">
                  <c:v>14.0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582E-4477-8CE6-4F2FA6FD49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815103552"/>
        <c:axId val="-693237984"/>
      </c:scatterChart>
      <c:valAx>
        <c:axId val="-815103552"/>
        <c:scaling>
          <c:orientation val="minMax"/>
          <c:max val="70.0"/>
          <c:min val="35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-693237984"/>
        <c:crosses val="autoZero"/>
        <c:crossBetween val="midCat"/>
      </c:valAx>
      <c:valAx>
        <c:axId val="-693237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Current (mA)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-8151035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Current consumption Nucleo + Sensors + DASH7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9525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xVal>
            <c:numRef>
              <c:f>Sheet1!$A$1:$A$41</c:f>
              <c:numCache>
                <c:formatCode>General</c:formatCode>
                <c:ptCount val="41"/>
                <c:pt idx="0">
                  <c:v>35.0</c:v>
                </c:pt>
                <c:pt idx="1">
                  <c:v>36.0</c:v>
                </c:pt>
                <c:pt idx="2">
                  <c:v>37.0</c:v>
                </c:pt>
                <c:pt idx="3">
                  <c:v>38.0</c:v>
                </c:pt>
                <c:pt idx="4">
                  <c:v>39.0</c:v>
                </c:pt>
                <c:pt idx="5">
                  <c:v>40.0</c:v>
                </c:pt>
                <c:pt idx="6">
                  <c:v>41.0</c:v>
                </c:pt>
                <c:pt idx="7">
                  <c:v>42.0</c:v>
                </c:pt>
                <c:pt idx="8">
                  <c:v>43.0</c:v>
                </c:pt>
                <c:pt idx="9">
                  <c:v>44.0</c:v>
                </c:pt>
                <c:pt idx="10">
                  <c:v>45.0</c:v>
                </c:pt>
                <c:pt idx="11">
                  <c:v>46.0</c:v>
                </c:pt>
                <c:pt idx="12">
                  <c:v>47.0</c:v>
                </c:pt>
                <c:pt idx="13">
                  <c:v>48.0</c:v>
                </c:pt>
                <c:pt idx="14">
                  <c:v>49.0</c:v>
                </c:pt>
                <c:pt idx="15">
                  <c:v>50.0</c:v>
                </c:pt>
                <c:pt idx="16">
                  <c:v>51.0</c:v>
                </c:pt>
                <c:pt idx="17">
                  <c:v>52.0</c:v>
                </c:pt>
                <c:pt idx="18">
                  <c:v>53.0</c:v>
                </c:pt>
                <c:pt idx="19">
                  <c:v>54.0</c:v>
                </c:pt>
                <c:pt idx="20">
                  <c:v>55.0</c:v>
                </c:pt>
                <c:pt idx="21">
                  <c:v>56.0</c:v>
                </c:pt>
                <c:pt idx="22">
                  <c:v>57.0</c:v>
                </c:pt>
                <c:pt idx="23">
                  <c:v>58.0</c:v>
                </c:pt>
                <c:pt idx="24">
                  <c:v>59.0</c:v>
                </c:pt>
                <c:pt idx="25">
                  <c:v>60.0</c:v>
                </c:pt>
                <c:pt idx="26">
                  <c:v>61.0</c:v>
                </c:pt>
                <c:pt idx="27">
                  <c:v>62.0</c:v>
                </c:pt>
                <c:pt idx="28">
                  <c:v>63.0</c:v>
                </c:pt>
                <c:pt idx="29">
                  <c:v>64.0</c:v>
                </c:pt>
                <c:pt idx="30">
                  <c:v>65.0</c:v>
                </c:pt>
                <c:pt idx="31">
                  <c:v>66.0</c:v>
                </c:pt>
                <c:pt idx="32">
                  <c:v>67.0</c:v>
                </c:pt>
                <c:pt idx="33">
                  <c:v>68.0</c:v>
                </c:pt>
                <c:pt idx="34">
                  <c:v>69.0</c:v>
                </c:pt>
                <c:pt idx="35">
                  <c:v>70.0</c:v>
                </c:pt>
                <c:pt idx="36">
                  <c:v>71.0</c:v>
                </c:pt>
                <c:pt idx="37">
                  <c:v>72.0</c:v>
                </c:pt>
                <c:pt idx="38">
                  <c:v>73.0</c:v>
                </c:pt>
                <c:pt idx="39">
                  <c:v>74.0</c:v>
                </c:pt>
                <c:pt idx="40">
                  <c:v>75.0</c:v>
                </c:pt>
              </c:numCache>
            </c:numRef>
          </c:xVal>
          <c:yVal>
            <c:numRef>
              <c:f>Sheet1!$C$1:$C$41</c:f>
              <c:numCache>
                <c:formatCode>General</c:formatCode>
                <c:ptCount val="41"/>
                <c:pt idx="0">
                  <c:v>34.0</c:v>
                </c:pt>
                <c:pt idx="1">
                  <c:v>34.0</c:v>
                </c:pt>
                <c:pt idx="2">
                  <c:v>34.0</c:v>
                </c:pt>
                <c:pt idx="3">
                  <c:v>34.0</c:v>
                </c:pt>
                <c:pt idx="4">
                  <c:v>34.0</c:v>
                </c:pt>
                <c:pt idx="5">
                  <c:v>34.0</c:v>
                </c:pt>
                <c:pt idx="6">
                  <c:v>34.0</c:v>
                </c:pt>
                <c:pt idx="7">
                  <c:v>34.0</c:v>
                </c:pt>
                <c:pt idx="8">
                  <c:v>34.6</c:v>
                </c:pt>
                <c:pt idx="9">
                  <c:v>34.0</c:v>
                </c:pt>
                <c:pt idx="10">
                  <c:v>36.2</c:v>
                </c:pt>
                <c:pt idx="11">
                  <c:v>34.0</c:v>
                </c:pt>
                <c:pt idx="12">
                  <c:v>35.4</c:v>
                </c:pt>
                <c:pt idx="13">
                  <c:v>34.0</c:v>
                </c:pt>
                <c:pt idx="14">
                  <c:v>34.0</c:v>
                </c:pt>
                <c:pt idx="15">
                  <c:v>42.0</c:v>
                </c:pt>
                <c:pt idx="16">
                  <c:v>42.0</c:v>
                </c:pt>
                <c:pt idx="17">
                  <c:v>34.0</c:v>
                </c:pt>
                <c:pt idx="18">
                  <c:v>34.0</c:v>
                </c:pt>
                <c:pt idx="19">
                  <c:v>34.0</c:v>
                </c:pt>
                <c:pt idx="20">
                  <c:v>34.0</c:v>
                </c:pt>
                <c:pt idx="21">
                  <c:v>34.8</c:v>
                </c:pt>
                <c:pt idx="22">
                  <c:v>34.0</c:v>
                </c:pt>
                <c:pt idx="23">
                  <c:v>36.2</c:v>
                </c:pt>
                <c:pt idx="24">
                  <c:v>34.0</c:v>
                </c:pt>
                <c:pt idx="25">
                  <c:v>36.2</c:v>
                </c:pt>
                <c:pt idx="26">
                  <c:v>34.0</c:v>
                </c:pt>
                <c:pt idx="27">
                  <c:v>36.1</c:v>
                </c:pt>
                <c:pt idx="28">
                  <c:v>34.0</c:v>
                </c:pt>
                <c:pt idx="29">
                  <c:v>35.9</c:v>
                </c:pt>
                <c:pt idx="30">
                  <c:v>34.0</c:v>
                </c:pt>
                <c:pt idx="31">
                  <c:v>35.3</c:v>
                </c:pt>
                <c:pt idx="32">
                  <c:v>34.0</c:v>
                </c:pt>
                <c:pt idx="33">
                  <c:v>42.0</c:v>
                </c:pt>
                <c:pt idx="34">
                  <c:v>42.0</c:v>
                </c:pt>
                <c:pt idx="35">
                  <c:v>34.0</c:v>
                </c:pt>
                <c:pt idx="36">
                  <c:v>34.0</c:v>
                </c:pt>
                <c:pt idx="37">
                  <c:v>34.0</c:v>
                </c:pt>
                <c:pt idx="38">
                  <c:v>34.0</c:v>
                </c:pt>
                <c:pt idx="39">
                  <c:v>34.0</c:v>
                </c:pt>
                <c:pt idx="40">
                  <c:v>34.0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4A19-4BD1-A5DC-A924B341F3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688998496"/>
        <c:axId val="-815972000"/>
      </c:scatterChart>
      <c:valAx>
        <c:axId val="-688998496"/>
        <c:scaling>
          <c:orientation val="minMax"/>
          <c:max val="75.0"/>
          <c:min val="35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-815972000"/>
        <c:crosses val="autoZero"/>
        <c:crossBetween val="midCat"/>
      </c:valAx>
      <c:valAx>
        <c:axId val="-815972000"/>
        <c:scaling>
          <c:orientation val="minMax"/>
          <c:min val="3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Current (mA)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-6889984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BE9801-2A11-4AF3-9AB7-CA3A79F1765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AC775265-E55A-4080-90BE-66240C794569}">
      <dgm:prSet phldrT="[Tekst]"/>
      <dgm:spPr/>
      <dgm:t>
        <a:bodyPr/>
        <a:lstStyle/>
        <a:p>
          <a:r>
            <a:rPr lang="nl-NL" dirty="0"/>
            <a:t>X-NUCLEO-IKS01A2</a:t>
          </a:r>
        </a:p>
      </dgm:t>
    </dgm:pt>
    <dgm:pt modelId="{9C232BAE-CFA6-43CF-9BE1-E492C288A52B}" type="parTrans" cxnId="{42A60BD7-9A92-4802-95D7-1A513911DCFC}">
      <dgm:prSet/>
      <dgm:spPr/>
      <dgm:t>
        <a:bodyPr/>
        <a:lstStyle/>
        <a:p>
          <a:endParaRPr lang="nl-NL"/>
        </a:p>
      </dgm:t>
    </dgm:pt>
    <dgm:pt modelId="{59738199-88E4-45AB-89F9-4391C6733BB5}" type="sibTrans" cxnId="{42A60BD7-9A92-4802-95D7-1A513911DCFC}">
      <dgm:prSet/>
      <dgm:spPr/>
      <dgm:t>
        <a:bodyPr/>
        <a:lstStyle/>
        <a:p>
          <a:endParaRPr lang="nl-NL"/>
        </a:p>
      </dgm:t>
    </dgm:pt>
    <dgm:pt modelId="{A56B0050-3C57-4EA0-AD1B-26A2600E7218}">
      <dgm:prSet phldrT="[Tekst]"/>
      <dgm:spPr/>
      <dgm:t>
        <a:bodyPr/>
        <a:lstStyle/>
        <a:p>
          <a:r>
            <a:rPr lang="nl-NL" dirty="0"/>
            <a:t>Barometer</a:t>
          </a:r>
        </a:p>
      </dgm:t>
    </dgm:pt>
    <dgm:pt modelId="{681D7318-F0DA-4398-9E26-70B327CBBC18}" type="parTrans" cxnId="{4D95F9FF-FE12-49E4-A02F-A9867DA94D6D}">
      <dgm:prSet/>
      <dgm:spPr/>
      <dgm:t>
        <a:bodyPr/>
        <a:lstStyle/>
        <a:p>
          <a:endParaRPr lang="nl-NL"/>
        </a:p>
      </dgm:t>
    </dgm:pt>
    <dgm:pt modelId="{67310DB7-736C-4F9F-BB90-DF13ED349093}" type="sibTrans" cxnId="{4D95F9FF-FE12-49E4-A02F-A9867DA94D6D}">
      <dgm:prSet/>
      <dgm:spPr/>
      <dgm:t>
        <a:bodyPr/>
        <a:lstStyle/>
        <a:p>
          <a:endParaRPr lang="nl-NL"/>
        </a:p>
      </dgm:t>
    </dgm:pt>
    <dgm:pt modelId="{6DCEFBA8-9AF0-4287-BAA6-2A330D0E72A0}">
      <dgm:prSet phldrT="[Tekst]"/>
      <dgm:spPr/>
      <dgm:t>
        <a:bodyPr/>
        <a:lstStyle/>
        <a:p>
          <a:r>
            <a:rPr lang="nl-NL" dirty="0" err="1"/>
            <a:t>Temperature</a:t>
          </a:r>
          <a:r>
            <a:rPr lang="nl-NL" dirty="0"/>
            <a:t> sensor</a:t>
          </a:r>
        </a:p>
      </dgm:t>
    </dgm:pt>
    <dgm:pt modelId="{589BB826-3094-4E05-BCA4-FC00C7473B4E}" type="parTrans" cxnId="{7B63B6C1-8A57-4669-98FC-5B9A869D015A}">
      <dgm:prSet/>
      <dgm:spPr/>
      <dgm:t>
        <a:bodyPr/>
        <a:lstStyle/>
        <a:p>
          <a:endParaRPr lang="nl-NL"/>
        </a:p>
      </dgm:t>
    </dgm:pt>
    <dgm:pt modelId="{D262B4C8-35B2-47EA-825C-002E6421A8C2}" type="sibTrans" cxnId="{7B63B6C1-8A57-4669-98FC-5B9A869D015A}">
      <dgm:prSet/>
      <dgm:spPr/>
      <dgm:t>
        <a:bodyPr/>
        <a:lstStyle/>
        <a:p>
          <a:endParaRPr lang="nl-NL"/>
        </a:p>
      </dgm:t>
    </dgm:pt>
    <dgm:pt modelId="{08E94A3C-E3F9-4DCB-80F2-BF0F1D355837}">
      <dgm:prSet phldrT="[Tekst]"/>
      <dgm:spPr/>
      <dgm:t>
        <a:bodyPr/>
        <a:lstStyle/>
        <a:p>
          <a:r>
            <a:rPr lang="nl-NL" dirty="0" err="1"/>
            <a:t>Accelerometer</a:t>
          </a:r>
          <a:endParaRPr lang="nl-NL" dirty="0"/>
        </a:p>
      </dgm:t>
    </dgm:pt>
    <dgm:pt modelId="{F24C2DAE-E3B4-409D-9C3A-D81FB1F6AA1B}" type="parTrans" cxnId="{E34760BF-3A18-4A19-A9AE-55CE282D7387}">
      <dgm:prSet/>
      <dgm:spPr/>
      <dgm:t>
        <a:bodyPr/>
        <a:lstStyle/>
        <a:p>
          <a:endParaRPr lang="nl-NL"/>
        </a:p>
      </dgm:t>
    </dgm:pt>
    <dgm:pt modelId="{BB9F1649-2AD9-4295-AC50-8E7CCC1B7038}" type="sibTrans" cxnId="{E34760BF-3A18-4A19-A9AE-55CE282D7387}">
      <dgm:prSet/>
      <dgm:spPr/>
      <dgm:t>
        <a:bodyPr/>
        <a:lstStyle/>
        <a:p>
          <a:endParaRPr lang="nl-NL"/>
        </a:p>
      </dgm:t>
    </dgm:pt>
    <dgm:pt modelId="{8E511E9B-D0EF-4D12-889B-52CC4A3FCE11}">
      <dgm:prSet/>
      <dgm:spPr/>
      <dgm:t>
        <a:bodyPr/>
        <a:lstStyle/>
        <a:p>
          <a:r>
            <a:rPr lang="nl-NL" dirty="0"/>
            <a:t>Magnetometer</a:t>
          </a:r>
        </a:p>
      </dgm:t>
    </dgm:pt>
    <dgm:pt modelId="{3B09A6CC-6417-4210-9BB0-85F6671246B1}" type="parTrans" cxnId="{098DD277-A1CF-4560-A96A-9257AE87A61B}">
      <dgm:prSet/>
      <dgm:spPr/>
      <dgm:t>
        <a:bodyPr/>
        <a:lstStyle/>
        <a:p>
          <a:endParaRPr lang="nl-NL"/>
        </a:p>
      </dgm:t>
    </dgm:pt>
    <dgm:pt modelId="{A2C32204-52F8-464A-8D04-78C04BA6F5F0}" type="sibTrans" cxnId="{098DD277-A1CF-4560-A96A-9257AE87A61B}">
      <dgm:prSet/>
      <dgm:spPr/>
      <dgm:t>
        <a:bodyPr/>
        <a:lstStyle/>
        <a:p>
          <a:endParaRPr lang="nl-NL"/>
        </a:p>
      </dgm:t>
    </dgm:pt>
    <dgm:pt modelId="{D84AAD4B-798C-40EB-81CE-69478293701E}" type="pres">
      <dgm:prSet presAssocID="{95BE9801-2A11-4AF3-9AB7-CA3A79F1765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nl-NL"/>
        </a:p>
      </dgm:t>
    </dgm:pt>
    <dgm:pt modelId="{267C36AD-4D22-4DEF-A02E-3BDD716830D9}" type="pres">
      <dgm:prSet presAssocID="{AC775265-E55A-4080-90BE-66240C794569}" presName="hierRoot1" presStyleCnt="0">
        <dgm:presLayoutVars>
          <dgm:hierBranch val="init"/>
        </dgm:presLayoutVars>
      </dgm:prSet>
      <dgm:spPr/>
    </dgm:pt>
    <dgm:pt modelId="{3EBF8184-C1E8-4352-B18C-92BF2612CD25}" type="pres">
      <dgm:prSet presAssocID="{AC775265-E55A-4080-90BE-66240C794569}" presName="rootComposite1" presStyleCnt="0"/>
      <dgm:spPr/>
    </dgm:pt>
    <dgm:pt modelId="{5DFD746A-3CB5-4049-A053-3DAABFEF5E8F}" type="pres">
      <dgm:prSet presAssocID="{AC775265-E55A-4080-90BE-66240C794569}" presName="rootText1" presStyleLbl="node0" presStyleIdx="0" presStyleCnt="1" custScaleX="120041">
        <dgm:presLayoutVars>
          <dgm:chPref val="3"/>
        </dgm:presLayoutVars>
      </dgm:prSet>
      <dgm:spPr/>
      <dgm:t>
        <a:bodyPr/>
        <a:lstStyle/>
        <a:p>
          <a:endParaRPr lang="nl-NL"/>
        </a:p>
      </dgm:t>
    </dgm:pt>
    <dgm:pt modelId="{E4BBB60E-1449-4570-B218-D65ACFD094B5}" type="pres">
      <dgm:prSet presAssocID="{AC775265-E55A-4080-90BE-66240C794569}" presName="rootConnector1" presStyleLbl="node1" presStyleIdx="0" presStyleCnt="0"/>
      <dgm:spPr/>
      <dgm:t>
        <a:bodyPr/>
        <a:lstStyle/>
        <a:p>
          <a:endParaRPr lang="nl-NL"/>
        </a:p>
      </dgm:t>
    </dgm:pt>
    <dgm:pt modelId="{D4865F9B-73C8-4D22-91BF-F20348990712}" type="pres">
      <dgm:prSet presAssocID="{AC775265-E55A-4080-90BE-66240C794569}" presName="hierChild2" presStyleCnt="0"/>
      <dgm:spPr/>
    </dgm:pt>
    <dgm:pt modelId="{6C40A7A6-AA29-4FD7-801B-4F775F093D87}" type="pres">
      <dgm:prSet presAssocID="{681D7318-F0DA-4398-9E26-70B327CBBC18}" presName="Name37" presStyleLbl="parChTrans1D2" presStyleIdx="0" presStyleCnt="4"/>
      <dgm:spPr/>
      <dgm:t>
        <a:bodyPr/>
        <a:lstStyle/>
        <a:p>
          <a:endParaRPr lang="nl-NL"/>
        </a:p>
      </dgm:t>
    </dgm:pt>
    <dgm:pt modelId="{3608C175-D690-470D-BD93-CCDB2F4B8B4F}" type="pres">
      <dgm:prSet presAssocID="{A56B0050-3C57-4EA0-AD1B-26A2600E7218}" presName="hierRoot2" presStyleCnt="0">
        <dgm:presLayoutVars>
          <dgm:hierBranch val="init"/>
        </dgm:presLayoutVars>
      </dgm:prSet>
      <dgm:spPr/>
    </dgm:pt>
    <dgm:pt modelId="{6ABB0204-A949-4459-9A06-D443D3F52057}" type="pres">
      <dgm:prSet presAssocID="{A56B0050-3C57-4EA0-AD1B-26A2600E7218}" presName="rootComposite" presStyleCnt="0"/>
      <dgm:spPr/>
    </dgm:pt>
    <dgm:pt modelId="{1321BFF2-DF98-46A2-AE7B-CE50AC2880D3}" type="pres">
      <dgm:prSet presAssocID="{A56B0050-3C57-4EA0-AD1B-26A2600E7218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nl-NL"/>
        </a:p>
      </dgm:t>
    </dgm:pt>
    <dgm:pt modelId="{AB0AECA2-B89E-4401-A30A-5C79DC3ED960}" type="pres">
      <dgm:prSet presAssocID="{A56B0050-3C57-4EA0-AD1B-26A2600E7218}" presName="rootConnector" presStyleLbl="node2" presStyleIdx="0" presStyleCnt="4"/>
      <dgm:spPr/>
      <dgm:t>
        <a:bodyPr/>
        <a:lstStyle/>
        <a:p>
          <a:endParaRPr lang="nl-NL"/>
        </a:p>
      </dgm:t>
    </dgm:pt>
    <dgm:pt modelId="{34E634A0-71D9-4103-97F7-554C4364C592}" type="pres">
      <dgm:prSet presAssocID="{A56B0050-3C57-4EA0-AD1B-26A2600E7218}" presName="hierChild4" presStyleCnt="0"/>
      <dgm:spPr/>
    </dgm:pt>
    <dgm:pt modelId="{2D8CDDB7-782D-43CC-B512-A586EAA9DD92}" type="pres">
      <dgm:prSet presAssocID="{A56B0050-3C57-4EA0-AD1B-26A2600E7218}" presName="hierChild5" presStyleCnt="0"/>
      <dgm:spPr/>
    </dgm:pt>
    <dgm:pt modelId="{D9D62335-C785-4F70-B8F2-67AE97F5F811}" type="pres">
      <dgm:prSet presAssocID="{589BB826-3094-4E05-BCA4-FC00C7473B4E}" presName="Name37" presStyleLbl="parChTrans1D2" presStyleIdx="1" presStyleCnt="4"/>
      <dgm:spPr/>
      <dgm:t>
        <a:bodyPr/>
        <a:lstStyle/>
        <a:p>
          <a:endParaRPr lang="nl-NL"/>
        </a:p>
      </dgm:t>
    </dgm:pt>
    <dgm:pt modelId="{656D7DF0-988F-452B-8864-8CBA41E20D42}" type="pres">
      <dgm:prSet presAssocID="{6DCEFBA8-9AF0-4287-BAA6-2A330D0E72A0}" presName="hierRoot2" presStyleCnt="0">
        <dgm:presLayoutVars>
          <dgm:hierBranch val="init"/>
        </dgm:presLayoutVars>
      </dgm:prSet>
      <dgm:spPr/>
    </dgm:pt>
    <dgm:pt modelId="{45782DEB-00DF-422E-B69E-FD60B6DBA95A}" type="pres">
      <dgm:prSet presAssocID="{6DCEFBA8-9AF0-4287-BAA6-2A330D0E72A0}" presName="rootComposite" presStyleCnt="0"/>
      <dgm:spPr/>
    </dgm:pt>
    <dgm:pt modelId="{D27DAFF7-73EF-465C-987A-E71CB5CF2C14}" type="pres">
      <dgm:prSet presAssocID="{6DCEFBA8-9AF0-4287-BAA6-2A330D0E72A0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nl-NL"/>
        </a:p>
      </dgm:t>
    </dgm:pt>
    <dgm:pt modelId="{D6C0DBC7-0CBC-491C-808A-016EA2A3C29B}" type="pres">
      <dgm:prSet presAssocID="{6DCEFBA8-9AF0-4287-BAA6-2A330D0E72A0}" presName="rootConnector" presStyleLbl="node2" presStyleIdx="1" presStyleCnt="4"/>
      <dgm:spPr/>
      <dgm:t>
        <a:bodyPr/>
        <a:lstStyle/>
        <a:p>
          <a:endParaRPr lang="nl-NL"/>
        </a:p>
      </dgm:t>
    </dgm:pt>
    <dgm:pt modelId="{564E9DED-7B38-49E0-9DC5-444C6916C941}" type="pres">
      <dgm:prSet presAssocID="{6DCEFBA8-9AF0-4287-BAA6-2A330D0E72A0}" presName="hierChild4" presStyleCnt="0"/>
      <dgm:spPr/>
    </dgm:pt>
    <dgm:pt modelId="{D84CF3AB-B790-4951-9970-929111591612}" type="pres">
      <dgm:prSet presAssocID="{6DCEFBA8-9AF0-4287-BAA6-2A330D0E72A0}" presName="hierChild5" presStyleCnt="0"/>
      <dgm:spPr/>
    </dgm:pt>
    <dgm:pt modelId="{A3ABFDB1-D4BD-463C-BDB5-771EB420DD25}" type="pres">
      <dgm:prSet presAssocID="{3B09A6CC-6417-4210-9BB0-85F6671246B1}" presName="Name37" presStyleLbl="parChTrans1D2" presStyleIdx="2" presStyleCnt="4"/>
      <dgm:spPr/>
      <dgm:t>
        <a:bodyPr/>
        <a:lstStyle/>
        <a:p>
          <a:endParaRPr lang="nl-NL"/>
        </a:p>
      </dgm:t>
    </dgm:pt>
    <dgm:pt modelId="{4E064A5C-31B6-4B72-9643-53A706713250}" type="pres">
      <dgm:prSet presAssocID="{8E511E9B-D0EF-4D12-889B-52CC4A3FCE11}" presName="hierRoot2" presStyleCnt="0">
        <dgm:presLayoutVars>
          <dgm:hierBranch val="init"/>
        </dgm:presLayoutVars>
      </dgm:prSet>
      <dgm:spPr/>
    </dgm:pt>
    <dgm:pt modelId="{BC71D307-A42E-4FFB-A254-46181D6562CE}" type="pres">
      <dgm:prSet presAssocID="{8E511E9B-D0EF-4D12-889B-52CC4A3FCE11}" presName="rootComposite" presStyleCnt="0"/>
      <dgm:spPr/>
    </dgm:pt>
    <dgm:pt modelId="{B30E9949-B6F0-486E-A069-7BC45BEB17B8}" type="pres">
      <dgm:prSet presAssocID="{8E511E9B-D0EF-4D12-889B-52CC4A3FCE11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nl-NL"/>
        </a:p>
      </dgm:t>
    </dgm:pt>
    <dgm:pt modelId="{CC58AAAE-E767-4DE7-BD1F-D06BC241BC0F}" type="pres">
      <dgm:prSet presAssocID="{8E511E9B-D0EF-4D12-889B-52CC4A3FCE11}" presName="rootConnector" presStyleLbl="node2" presStyleIdx="2" presStyleCnt="4"/>
      <dgm:spPr/>
      <dgm:t>
        <a:bodyPr/>
        <a:lstStyle/>
        <a:p>
          <a:endParaRPr lang="nl-NL"/>
        </a:p>
      </dgm:t>
    </dgm:pt>
    <dgm:pt modelId="{47E6967E-0E6E-4EB2-8A2F-605DCA68B6BC}" type="pres">
      <dgm:prSet presAssocID="{8E511E9B-D0EF-4D12-889B-52CC4A3FCE11}" presName="hierChild4" presStyleCnt="0"/>
      <dgm:spPr/>
    </dgm:pt>
    <dgm:pt modelId="{E78E14FC-87EC-4D23-B1F1-88B463E431DD}" type="pres">
      <dgm:prSet presAssocID="{8E511E9B-D0EF-4D12-889B-52CC4A3FCE11}" presName="hierChild5" presStyleCnt="0"/>
      <dgm:spPr/>
    </dgm:pt>
    <dgm:pt modelId="{594486B9-F863-4C3E-8DA2-155D16E2FB16}" type="pres">
      <dgm:prSet presAssocID="{F24C2DAE-E3B4-409D-9C3A-D81FB1F6AA1B}" presName="Name37" presStyleLbl="parChTrans1D2" presStyleIdx="3" presStyleCnt="4"/>
      <dgm:spPr/>
      <dgm:t>
        <a:bodyPr/>
        <a:lstStyle/>
        <a:p>
          <a:endParaRPr lang="nl-NL"/>
        </a:p>
      </dgm:t>
    </dgm:pt>
    <dgm:pt modelId="{1CCCFB68-E495-4B97-97AD-77DB3806794A}" type="pres">
      <dgm:prSet presAssocID="{08E94A3C-E3F9-4DCB-80F2-BF0F1D355837}" presName="hierRoot2" presStyleCnt="0">
        <dgm:presLayoutVars>
          <dgm:hierBranch val="init"/>
        </dgm:presLayoutVars>
      </dgm:prSet>
      <dgm:spPr/>
    </dgm:pt>
    <dgm:pt modelId="{9351826C-6FC5-43C3-91FC-E04014CABA66}" type="pres">
      <dgm:prSet presAssocID="{08E94A3C-E3F9-4DCB-80F2-BF0F1D355837}" presName="rootComposite" presStyleCnt="0"/>
      <dgm:spPr/>
    </dgm:pt>
    <dgm:pt modelId="{AD1F55A4-4FB0-4C19-965D-C03487505185}" type="pres">
      <dgm:prSet presAssocID="{08E94A3C-E3F9-4DCB-80F2-BF0F1D355837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nl-NL"/>
        </a:p>
      </dgm:t>
    </dgm:pt>
    <dgm:pt modelId="{7C5CB007-9CB9-4DD1-9C93-2BB304162C5C}" type="pres">
      <dgm:prSet presAssocID="{08E94A3C-E3F9-4DCB-80F2-BF0F1D355837}" presName="rootConnector" presStyleLbl="node2" presStyleIdx="3" presStyleCnt="4"/>
      <dgm:spPr/>
      <dgm:t>
        <a:bodyPr/>
        <a:lstStyle/>
        <a:p>
          <a:endParaRPr lang="nl-NL"/>
        </a:p>
      </dgm:t>
    </dgm:pt>
    <dgm:pt modelId="{FEE6299A-FA5B-407A-96F4-123E3D56701B}" type="pres">
      <dgm:prSet presAssocID="{08E94A3C-E3F9-4DCB-80F2-BF0F1D355837}" presName="hierChild4" presStyleCnt="0"/>
      <dgm:spPr/>
    </dgm:pt>
    <dgm:pt modelId="{B0500A97-4A12-4464-9191-3AE14C404D39}" type="pres">
      <dgm:prSet presAssocID="{08E94A3C-E3F9-4DCB-80F2-BF0F1D355837}" presName="hierChild5" presStyleCnt="0"/>
      <dgm:spPr/>
    </dgm:pt>
    <dgm:pt modelId="{7646A52B-689C-44B3-B8FB-C7C409BFBFDA}" type="pres">
      <dgm:prSet presAssocID="{AC775265-E55A-4080-90BE-66240C794569}" presName="hierChild3" presStyleCnt="0"/>
      <dgm:spPr/>
    </dgm:pt>
  </dgm:ptLst>
  <dgm:cxnLst>
    <dgm:cxn modelId="{F9167E1B-1E8E-4241-BDF6-E1287C4E6340}" type="presOf" srcId="{95BE9801-2A11-4AF3-9AB7-CA3A79F1765F}" destId="{D84AAD4B-798C-40EB-81CE-69478293701E}" srcOrd="0" destOrd="0" presId="urn:microsoft.com/office/officeart/2005/8/layout/orgChart1"/>
    <dgm:cxn modelId="{CF5FD168-F6EA-1A48-8AE4-3D97211611CF}" type="presOf" srcId="{6DCEFBA8-9AF0-4287-BAA6-2A330D0E72A0}" destId="{D27DAFF7-73EF-465C-987A-E71CB5CF2C14}" srcOrd="0" destOrd="0" presId="urn:microsoft.com/office/officeart/2005/8/layout/orgChart1"/>
    <dgm:cxn modelId="{098DD277-A1CF-4560-A96A-9257AE87A61B}" srcId="{AC775265-E55A-4080-90BE-66240C794569}" destId="{8E511E9B-D0EF-4D12-889B-52CC4A3FCE11}" srcOrd="2" destOrd="0" parTransId="{3B09A6CC-6417-4210-9BB0-85F6671246B1}" sibTransId="{A2C32204-52F8-464A-8D04-78C04BA6F5F0}"/>
    <dgm:cxn modelId="{934D0158-DC71-AA4D-B803-4DBADDD93E45}" type="presOf" srcId="{AC775265-E55A-4080-90BE-66240C794569}" destId="{E4BBB60E-1449-4570-B218-D65ACFD094B5}" srcOrd="1" destOrd="0" presId="urn:microsoft.com/office/officeart/2005/8/layout/orgChart1"/>
    <dgm:cxn modelId="{1F992590-B4F0-4845-9682-B2253EBEC19E}" type="presOf" srcId="{08E94A3C-E3F9-4DCB-80F2-BF0F1D355837}" destId="{7C5CB007-9CB9-4DD1-9C93-2BB304162C5C}" srcOrd="1" destOrd="0" presId="urn:microsoft.com/office/officeart/2005/8/layout/orgChart1"/>
    <dgm:cxn modelId="{E34760BF-3A18-4A19-A9AE-55CE282D7387}" srcId="{AC775265-E55A-4080-90BE-66240C794569}" destId="{08E94A3C-E3F9-4DCB-80F2-BF0F1D355837}" srcOrd="3" destOrd="0" parTransId="{F24C2DAE-E3B4-409D-9C3A-D81FB1F6AA1B}" sibTransId="{BB9F1649-2AD9-4295-AC50-8E7CCC1B7038}"/>
    <dgm:cxn modelId="{BCE476BA-6A38-D44A-BD12-AE1328928203}" type="presOf" srcId="{589BB826-3094-4E05-BCA4-FC00C7473B4E}" destId="{D9D62335-C785-4F70-B8F2-67AE97F5F811}" srcOrd="0" destOrd="0" presId="urn:microsoft.com/office/officeart/2005/8/layout/orgChart1"/>
    <dgm:cxn modelId="{8BCF02CA-CAE7-4F44-9A54-45D7C29BF8DB}" type="presOf" srcId="{A56B0050-3C57-4EA0-AD1B-26A2600E7218}" destId="{1321BFF2-DF98-46A2-AE7B-CE50AC2880D3}" srcOrd="0" destOrd="0" presId="urn:microsoft.com/office/officeart/2005/8/layout/orgChart1"/>
    <dgm:cxn modelId="{E2920CF3-6BCF-0643-95D7-46CD15D4BAF7}" type="presOf" srcId="{8E511E9B-D0EF-4D12-889B-52CC4A3FCE11}" destId="{CC58AAAE-E767-4DE7-BD1F-D06BC241BC0F}" srcOrd="1" destOrd="0" presId="urn:microsoft.com/office/officeart/2005/8/layout/orgChart1"/>
    <dgm:cxn modelId="{CB3D9D92-E3DB-F143-9A4F-2428E07058BE}" type="presOf" srcId="{AC775265-E55A-4080-90BE-66240C794569}" destId="{5DFD746A-3CB5-4049-A053-3DAABFEF5E8F}" srcOrd="0" destOrd="0" presId="urn:microsoft.com/office/officeart/2005/8/layout/orgChart1"/>
    <dgm:cxn modelId="{FEFE5E66-14C2-D44E-B61F-3BE5B70ABB90}" type="presOf" srcId="{F24C2DAE-E3B4-409D-9C3A-D81FB1F6AA1B}" destId="{594486B9-F863-4C3E-8DA2-155D16E2FB16}" srcOrd="0" destOrd="0" presId="urn:microsoft.com/office/officeart/2005/8/layout/orgChart1"/>
    <dgm:cxn modelId="{4D95F9FF-FE12-49E4-A02F-A9867DA94D6D}" srcId="{AC775265-E55A-4080-90BE-66240C794569}" destId="{A56B0050-3C57-4EA0-AD1B-26A2600E7218}" srcOrd="0" destOrd="0" parTransId="{681D7318-F0DA-4398-9E26-70B327CBBC18}" sibTransId="{67310DB7-736C-4F9F-BB90-DF13ED349093}"/>
    <dgm:cxn modelId="{7B63B6C1-8A57-4669-98FC-5B9A869D015A}" srcId="{AC775265-E55A-4080-90BE-66240C794569}" destId="{6DCEFBA8-9AF0-4287-BAA6-2A330D0E72A0}" srcOrd="1" destOrd="0" parTransId="{589BB826-3094-4E05-BCA4-FC00C7473B4E}" sibTransId="{D262B4C8-35B2-47EA-825C-002E6421A8C2}"/>
    <dgm:cxn modelId="{42A60BD7-9A92-4802-95D7-1A513911DCFC}" srcId="{95BE9801-2A11-4AF3-9AB7-CA3A79F1765F}" destId="{AC775265-E55A-4080-90BE-66240C794569}" srcOrd="0" destOrd="0" parTransId="{9C232BAE-CFA6-43CF-9BE1-E492C288A52B}" sibTransId="{59738199-88E4-45AB-89F9-4391C6733BB5}"/>
    <dgm:cxn modelId="{794B32AB-07F9-9E48-AF93-22866EF06F3E}" type="presOf" srcId="{3B09A6CC-6417-4210-9BB0-85F6671246B1}" destId="{A3ABFDB1-D4BD-463C-BDB5-771EB420DD25}" srcOrd="0" destOrd="0" presId="urn:microsoft.com/office/officeart/2005/8/layout/orgChart1"/>
    <dgm:cxn modelId="{A6FF7ED8-45A1-0A4B-B0EA-E2CF8CD7FD96}" type="presOf" srcId="{A56B0050-3C57-4EA0-AD1B-26A2600E7218}" destId="{AB0AECA2-B89E-4401-A30A-5C79DC3ED960}" srcOrd="1" destOrd="0" presId="urn:microsoft.com/office/officeart/2005/8/layout/orgChart1"/>
    <dgm:cxn modelId="{363228AF-6CC4-4A44-9DDE-8FEC444AD291}" type="presOf" srcId="{681D7318-F0DA-4398-9E26-70B327CBBC18}" destId="{6C40A7A6-AA29-4FD7-801B-4F775F093D87}" srcOrd="0" destOrd="0" presId="urn:microsoft.com/office/officeart/2005/8/layout/orgChart1"/>
    <dgm:cxn modelId="{014187BB-944F-5844-81D9-AAD388F2E2EB}" type="presOf" srcId="{08E94A3C-E3F9-4DCB-80F2-BF0F1D355837}" destId="{AD1F55A4-4FB0-4C19-965D-C03487505185}" srcOrd="0" destOrd="0" presId="urn:microsoft.com/office/officeart/2005/8/layout/orgChart1"/>
    <dgm:cxn modelId="{36167314-A591-8140-9A35-0DD72C681748}" type="presOf" srcId="{8E511E9B-D0EF-4D12-889B-52CC4A3FCE11}" destId="{B30E9949-B6F0-486E-A069-7BC45BEB17B8}" srcOrd="0" destOrd="0" presId="urn:microsoft.com/office/officeart/2005/8/layout/orgChart1"/>
    <dgm:cxn modelId="{1399A23F-47DE-EE45-94B7-3EC3B963FFEE}" type="presOf" srcId="{6DCEFBA8-9AF0-4287-BAA6-2A330D0E72A0}" destId="{D6C0DBC7-0CBC-491C-808A-016EA2A3C29B}" srcOrd="1" destOrd="0" presId="urn:microsoft.com/office/officeart/2005/8/layout/orgChart1"/>
    <dgm:cxn modelId="{05CDB5A9-BA25-E440-83B4-E0F0599A6CD3}" type="presParOf" srcId="{D84AAD4B-798C-40EB-81CE-69478293701E}" destId="{267C36AD-4D22-4DEF-A02E-3BDD716830D9}" srcOrd="0" destOrd="0" presId="urn:microsoft.com/office/officeart/2005/8/layout/orgChart1"/>
    <dgm:cxn modelId="{E70C4632-E8A6-7143-BA37-1782DF8B64DA}" type="presParOf" srcId="{267C36AD-4D22-4DEF-A02E-3BDD716830D9}" destId="{3EBF8184-C1E8-4352-B18C-92BF2612CD25}" srcOrd="0" destOrd="0" presId="urn:microsoft.com/office/officeart/2005/8/layout/orgChart1"/>
    <dgm:cxn modelId="{98A5AB63-F91D-B74D-804B-2735C22EB52C}" type="presParOf" srcId="{3EBF8184-C1E8-4352-B18C-92BF2612CD25}" destId="{5DFD746A-3CB5-4049-A053-3DAABFEF5E8F}" srcOrd="0" destOrd="0" presId="urn:microsoft.com/office/officeart/2005/8/layout/orgChart1"/>
    <dgm:cxn modelId="{38D3C233-FD2E-744B-AD04-6D74C084F232}" type="presParOf" srcId="{3EBF8184-C1E8-4352-B18C-92BF2612CD25}" destId="{E4BBB60E-1449-4570-B218-D65ACFD094B5}" srcOrd="1" destOrd="0" presId="urn:microsoft.com/office/officeart/2005/8/layout/orgChart1"/>
    <dgm:cxn modelId="{C42B77B2-D729-E648-AA2C-283A3EDDE2AD}" type="presParOf" srcId="{267C36AD-4D22-4DEF-A02E-3BDD716830D9}" destId="{D4865F9B-73C8-4D22-91BF-F20348990712}" srcOrd="1" destOrd="0" presId="urn:microsoft.com/office/officeart/2005/8/layout/orgChart1"/>
    <dgm:cxn modelId="{B5D73BEB-12F5-6B48-91FD-19A00F36F279}" type="presParOf" srcId="{D4865F9B-73C8-4D22-91BF-F20348990712}" destId="{6C40A7A6-AA29-4FD7-801B-4F775F093D87}" srcOrd="0" destOrd="0" presId="urn:microsoft.com/office/officeart/2005/8/layout/orgChart1"/>
    <dgm:cxn modelId="{0E861B8B-7C22-4C4D-BBEE-C73C21406C90}" type="presParOf" srcId="{D4865F9B-73C8-4D22-91BF-F20348990712}" destId="{3608C175-D690-470D-BD93-CCDB2F4B8B4F}" srcOrd="1" destOrd="0" presId="urn:microsoft.com/office/officeart/2005/8/layout/orgChart1"/>
    <dgm:cxn modelId="{CE0744A0-8FE9-F949-AB79-CA25DDEE2EFA}" type="presParOf" srcId="{3608C175-D690-470D-BD93-CCDB2F4B8B4F}" destId="{6ABB0204-A949-4459-9A06-D443D3F52057}" srcOrd="0" destOrd="0" presId="urn:microsoft.com/office/officeart/2005/8/layout/orgChart1"/>
    <dgm:cxn modelId="{8E3415E9-0FD2-3B4C-8DDC-3EF560E2809A}" type="presParOf" srcId="{6ABB0204-A949-4459-9A06-D443D3F52057}" destId="{1321BFF2-DF98-46A2-AE7B-CE50AC2880D3}" srcOrd="0" destOrd="0" presId="urn:microsoft.com/office/officeart/2005/8/layout/orgChart1"/>
    <dgm:cxn modelId="{16BD2205-87E3-7549-91C7-84498DD23FFF}" type="presParOf" srcId="{6ABB0204-A949-4459-9A06-D443D3F52057}" destId="{AB0AECA2-B89E-4401-A30A-5C79DC3ED960}" srcOrd="1" destOrd="0" presId="urn:microsoft.com/office/officeart/2005/8/layout/orgChart1"/>
    <dgm:cxn modelId="{97276048-5553-864A-A0BE-ABD0826F5D17}" type="presParOf" srcId="{3608C175-D690-470D-BD93-CCDB2F4B8B4F}" destId="{34E634A0-71D9-4103-97F7-554C4364C592}" srcOrd="1" destOrd="0" presId="urn:microsoft.com/office/officeart/2005/8/layout/orgChart1"/>
    <dgm:cxn modelId="{DE1D1B1B-F908-4441-9816-DEE3553477EE}" type="presParOf" srcId="{3608C175-D690-470D-BD93-CCDB2F4B8B4F}" destId="{2D8CDDB7-782D-43CC-B512-A586EAA9DD92}" srcOrd="2" destOrd="0" presId="urn:microsoft.com/office/officeart/2005/8/layout/orgChart1"/>
    <dgm:cxn modelId="{D3B6CA78-8688-3D43-9180-8E3EB86BC973}" type="presParOf" srcId="{D4865F9B-73C8-4D22-91BF-F20348990712}" destId="{D9D62335-C785-4F70-B8F2-67AE97F5F811}" srcOrd="2" destOrd="0" presId="urn:microsoft.com/office/officeart/2005/8/layout/orgChart1"/>
    <dgm:cxn modelId="{23C10585-7D9B-1A45-BFD2-9AAAC7AF0944}" type="presParOf" srcId="{D4865F9B-73C8-4D22-91BF-F20348990712}" destId="{656D7DF0-988F-452B-8864-8CBA41E20D42}" srcOrd="3" destOrd="0" presId="urn:microsoft.com/office/officeart/2005/8/layout/orgChart1"/>
    <dgm:cxn modelId="{2CBD2C56-18D5-A04E-AED5-6055FEA9BC80}" type="presParOf" srcId="{656D7DF0-988F-452B-8864-8CBA41E20D42}" destId="{45782DEB-00DF-422E-B69E-FD60B6DBA95A}" srcOrd="0" destOrd="0" presId="urn:microsoft.com/office/officeart/2005/8/layout/orgChart1"/>
    <dgm:cxn modelId="{8B346C46-248D-B241-A738-32E26A621A81}" type="presParOf" srcId="{45782DEB-00DF-422E-B69E-FD60B6DBA95A}" destId="{D27DAFF7-73EF-465C-987A-E71CB5CF2C14}" srcOrd="0" destOrd="0" presId="urn:microsoft.com/office/officeart/2005/8/layout/orgChart1"/>
    <dgm:cxn modelId="{202116D5-B390-AB48-A059-F4D9BD71C492}" type="presParOf" srcId="{45782DEB-00DF-422E-B69E-FD60B6DBA95A}" destId="{D6C0DBC7-0CBC-491C-808A-016EA2A3C29B}" srcOrd="1" destOrd="0" presId="urn:microsoft.com/office/officeart/2005/8/layout/orgChart1"/>
    <dgm:cxn modelId="{4FCC2FA4-9F52-784C-AA28-921A303052A3}" type="presParOf" srcId="{656D7DF0-988F-452B-8864-8CBA41E20D42}" destId="{564E9DED-7B38-49E0-9DC5-444C6916C941}" srcOrd="1" destOrd="0" presId="urn:microsoft.com/office/officeart/2005/8/layout/orgChart1"/>
    <dgm:cxn modelId="{19EE8827-70EF-5A4B-A6F7-CBD9DEB219BF}" type="presParOf" srcId="{656D7DF0-988F-452B-8864-8CBA41E20D42}" destId="{D84CF3AB-B790-4951-9970-929111591612}" srcOrd="2" destOrd="0" presId="urn:microsoft.com/office/officeart/2005/8/layout/orgChart1"/>
    <dgm:cxn modelId="{FF98560E-FCC3-8C45-8D70-226E36510595}" type="presParOf" srcId="{D4865F9B-73C8-4D22-91BF-F20348990712}" destId="{A3ABFDB1-D4BD-463C-BDB5-771EB420DD25}" srcOrd="4" destOrd="0" presId="urn:microsoft.com/office/officeart/2005/8/layout/orgChart1"/>
    <dgm:cxn modelId="{5FEDA685-7A2D-694E-8011-7CD91C805DF3}" type="presParOf" srcId="{D4865F9B-73C8-4D22-91BF-F20348990712}" destId="{4E064A5C-31B6-4B72-9643-53A706713250}" srcOrd="5" destOrd="0" presId="urn:microsoft.com/office/officeart/2005/8/layout/orgChart1"/>
    <dgm:cxn modelId="{30F5809E-5719-6C4A-B9E6-DD851130EE1B}" type="presParOf" srcId="{4E064A5C-31B6-4B72-9643-53A706713250}" destId="{BC71D307-A42E-4FFB-A254-46181D6562CE}" srcOrd="0" destOrd="0" presId="urn:microsoft.com/office/officeart/2005/8/layout/orgChart1"/>
    <dgm:cxn modelId="{0289DE52-E77E-C148-AE63-35E3351B4624}" type="presParOf" srcId="{BC71D307-A42E-4FFB-A254-46181D6562CE}" destId="{B30E9949-B6F0-486E-A069-7BC45BEB17B8}" srcOrd="0" destOrd="0" presId="urn:microsoft.com/office/officeart/2005/8/layout/orgChart1"/>
    <dgm:cxn modelId="{E963DE6E-3B00-B64A-BDC9-0039354D573A}" type="presParOf" srcId="{BC71D307-A42E-4FFB-A254-46181D6562CE}" destId="{CC58AAAE-E767-4DE7-BD1F-D06BC241BC0F}" srcOrd="1" destOrd="0" presId="urn:microsoft.com/office/officeart/2005/8/layout/orgChart1"/>
    <dgm:cxn modelId="{83486F43-34ED-8E4A-9C60-EB1A04BA2737}" type="presParOf" srcId="{4E064A5C-31B6-4B72-9643-53A706713250}" destId="{47E6967E-0E6E-4EB2-8A2F-605DCA68B6BC}" srcOrd="1" destOrd="0" presId="urn:microsoft.com/office/officeart/2005/8/layout/orgChart1"/>
    <dgm:cxn modelId="{951F7A03-3E17-3146-B679-37D033DAF253}" type="presParOf" srcId="{4E064A5C-31B6-4B72-9643-53A706713250}" destId="{E78E14FC-87EC-4D23-B1F1-88B463E431DD}" srcOrd="2" destOrd="0" presId="urn:microsoft.com/office/officeart/2005/8/layout/orgChart1"/>
    <dgm:cxn modelId="{9F9982A0-E396-3244-A4C4-9EBCF6FF1AC4}" type="presParOf" srcId="{D4865F9B-73C8-4D22-91BF-F20348990712}" destId="{594486B9-F863-4C3E-8DA2-155D16E2FB16}" srcOrd="6" destOrd="0" presId="urn:microsoft.com/office/officeart/2005/8/layout/orgChart1"/>
    <dgm:cxn modelId="{6B6FFE33-1DEA-7F4C-BC59-B7ABD6E58A83}" type="presParOf" srcId="{D4865F9B-73C8-4D22-91BF-F20348990712}" destId="{1CCCFB68-E495-4B97-97AD-77DB3806794A}" srcOrd="7" destOrd="0" presId="urn:microsoft.com/office/officeart/2005/8/layout/orgChart1"/>
    <dgm:cxn modelId="{4631C8C1-34CB-2C4E-8827-A18D65443BB9}" type="presParOf" srcId="{1CCCFB68-E495-4B97-97AD-77DB3806794A}" destId="{9351826C-6FC5-43C3-91FC-E04014CABA66}" srcOrd="0" destOrd="0" presId="urn:microsoft.com/office/officeart/2005/8/layout/orgChart1"/>
    <dgm:cxn modelId="{CE41ABBA-BFFB-B543-8EE5-AD3FC6FD82A7}" type="presParOf" srcId="{9351826C-6FC5-43C3-91FC-E04014CABA66}" destId="{AD1F55A4-4FB0-4C19-965D-C03487505185}" srcOrd="0" destOrd="0" presId="urn:microsoft.com/office/officeart/2005/8/layout/orgChart1"/>
    <dgm:cxn modelId="{316A4BD7-86BF-E848-AB7B-49C52B9F5E09}" type="presParOf" srcId="{9351826C-6FC5-43C3-91FC-E04014CABA66}" destId="{7C5CB007-9CB9-4DD1-9C93-2BB304162C5C}" srcOrd="1" destOrd="0" presId="urn:microsoft.com/office/officeart/2005/8/layout/orgChart1"/>
    <dgm:cxn modelId="{F76368C1-5FEB-4E49-B837-AC1FF445B5D2}" type="presParOf" srcId="{1CCCFB68-E495-4B97-97AD-77DB3806794A}" destId="{FEE6299A-FA5B-407A-96F4-123E3D56701B}" srcOrd="1" destOrd="0" presId="urn:microsoft.com/office/officeart/2005/8/layout/orgChart1"/>
    <dgm:cxn modelId="{3116C035-B501-C348-8AB8-573056C5A388}" type="presParOf" srcId="{1CCCFB68-E495-4B97-97AD-77DB3806794A}" destId="{B0500A97-4A12-4464-9191-3AE14C404D39}" srcOrd="2" destOrd="0" presId="urn:microsoft.com/office/officeart/2005/8/layout/orgChart1"/>
    <dgm:cxn modelId="{AAA55FAC-ABDE-6340-BF51-690D6E38BE8E}" type="presParOf" srcId="{267C36AD-4D22-4DEF-A02E-3BDD716830D9}" destId="{7646A52B-689C-44B3-B8FB-C7C409BFBFD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CBD6C6-3E2B-409D-803B-D5C29D80BC0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9C457205-4695-4AC7-9989-E98A87D310F5}">
      <dgm:prSet phldrT="[Tekst]"/>
      <dgm:spPr/>
      <dgm:t>
        <a:bodyPr/>
        <a:lstStyle/>
        <a:p>
          <a:r>
            <a:rPr lang="nl-NL" dirty="0"/>
            <a:t>Read registers	</a:t>
          </a:r>
        </a:p>
      </dgm:t>
    </dgm:pt>
    <dgm:pt modelId="{128E0351-79F1-4967-965E-85E866F20E33}" type="sibTrans" cxnId="{907FED1A-7C3A-42A3-9502-82F4416BC0C6}">
      <dgm:prSet/>
      <dgm:spPr/>
      <dgm:t>
        <a:bodyPr/>
        <a:lstStyle/>
        <a:p>
          <a:endParaRPr lang="nl-NL" dirty="0"/>
        </a:p>
      </dgm:t>
    </dgm:pt>
    <dgm:pt modelId="{6E111045-E821-43CB-AB39-928B520A8D10}" type="parTrans" cxnId="{907FED1A-7C3A-42A3-9502-82F4416BC0C6}">
      <dgm:prSet/>
      <dgm:spPr/>
      <dgm:t>
        <a:bodyPr/>
        <a:lstStyle/>
        <a:p>
          <a:endParaRPr lang="nl-NL"/>
        </a:p>
      </dgm:t>
    </dgm:pt>
    <dgm:pt modelId="{4EEEF089-1C21-4E0A-A50D-5C896A4B715D}">
      <dgm:prSet phldrT="[Tekst]"/>
      <dgm:spPr/>
      <dgm:t>
        <a:bodyPr/>
        <a:lstStyle/>
        <a:p>
          <a:r>
            <a:rPr lang="nl-NL" dirty="0" err="1"/>
            <a:t>Concatenate</a:t>
          </a:r>
          <a:r>
            <a:rPr lang="nl-NL" dirty="0"/>
            <a:t>	</a:t>
          </a:r>
        </a:p>
      </dgm:t>
    </dgm:pt>
    <dgm:pt modelId="{B158C078-379B-41F6-8FBE-7DBD8B7D4E62}" type="sibTrans" cxnId="{7558A02A-540D-4A76-A0E9-ADF960926D4C}">
      <dgm:prSet/>
      <dgm:spPr/>
      <dgm:t>
        <a:bodyPr/>
        <a:lstStyle/>
        <a:p>
          <a:endParaRPr lang="nl-NL"/>
        </a:p>
      </dgm:t>
    </dgm:pt>
    <dgm:pt modelId="{646F06EA-1B20-4603-BB85-BC69F12E4DDA}" type="parTrans" cxnId="{7558A02A-540D-4A76-A0E9-ADF960926D4C}">
      <dgm:prSet/>
      <dgm:spPr/>
      <dgm:t>
        <a:bodyPr/>
        <a:lstStyle/>
        <a:p>
          <a:endParaRPr lang="nl-NL"/>
        </a:p>
      </dgm:t>
    </dgm:pt>
    <dgm:pt modelId="{F713EE3F-2EED-4F9E-974C-4A60D5282458}">
      <dgm:prSet/>
      <dgm:spPr/>
      <dgm:t>
        <a:bodyPr/>
        <a:lstStyle/>
        <a:p>
          <a:r>
            <a:rPr lang="nl-NL" dirty="0" err="1"/>
            <a:t>Convert</a:t>
          </a:r>
          <a:r>
            <a:rPr lang="nl-NL" dirty="0"/>
            <a:t>	</a:t>
          </a:r>
        </a:p>
      </dgm:t>
    </dgm:pt>
    <dgm:pt modelId="{268D0668-5090-4BF9-9096-B70CD690E894}" type="sibTrans" cxnId="{04B40EE2-9005-4B81-A724-D6D0238C6EEE}">
      <dgm:prSet/>
      <dgm:spPr/>
      <dgm:t>
        <a:bodyPr/>
        <a:lstStyle/>
        <a:p>
          <a:endParaRPr lang="nl-NL"/>
        </a:p>
      </dgm:t>
    </dgm:pt>
    <dgm:pt modelId="{D31EF2ED-1E29-476B-9D95-80147389C123}" type="parTrans" cxnId="{04B40EE2-9005-4B81-A724-D6D0238C6EEE}">
      <dgm:prSet/>
      <dgm:spPr/>
      <dgm:t>
        <a:bodyPr/>
        <a:lstStyle/>
        <a:p>
          <a:endParaRPr lang="nl-NL"/>
        </a:p>
      </dgm:t>
    </dgm:pt>
    <dgm:pt modelId="{AE0DDDB7-EA5D-409A-B4D0-966B332F48CC}">
      <dgm:prSet phldrT="[Tekst]"/>
      <dgm:spPr/>
      <dgm:t>
        <a:bodyPr/>
        <a:lstStyle/>
        <a:p>
          <a:r>
            <a:rPr lang="nl-NL" dirty="0" err="1"/>
            <a:t>Scale</a:t>
          </a:r>
          <a:endParaRPr lang="nl-NL" dirty="0"/>
        </a:p>
      </dgm:t>
    </dgm:pt>
    <dgm:pt modelId="{4E2E697F-919E-4AAC-9069-F1C35CD85E90}" type="sibTrans" cxnId="{44383950-A275-4E54-BBE8-1D4BF1BD1B20}">
      <dgm:prSet/>
      <dgm:spPr/>
      <dgm:t>
        <a:bodyPr/>
        <a:lstStyle/>
        <a:p>
          <a:endParaRPr lang="nl-NL"/>
        </a:p>
      </dgm:t>
    </dgm:pt>
    <dgm:pt modelId="{74B9814D-DD55-4BF3-ADCE-5E6EFB0CB42A}" type="parTrans" cxnId="{44383950-A275-4E54-BBE8-1D4BF1BD1B20}">
      <dgm:prSet/>
      <dgm:spPr/>
      <dgm:t>
        <a:bodyPr/>
        <a:lstStyle/>
        <a:p>
          <a:endParaRPr lang="nl-NL"/>
        </a:p>
      </dgm:t>
    </dgm:pt>
    <dgm:pt modelId="{CD47FC76-7179-4182-8FEC-CFB32DE2EE3B}">
      <dgm:prSet/>
      <dgm:spPr/>
      <dgm:t>
        <a:bodyPr/>
        <a:lstStyle/>
        <a:p>
          <a:r>
            <a:rPr lang="nl-NL" dirty="0" err="1"/>
            <a:t>Usable</a:t>
          </a:r>
          <a:r>
            <a:rPr lang="nl-NL" dirty="0"/>
            <a:t> data</a:t>
          </a:r>
        </a:p>
      </dgm:t>
    </dgm:pt>
    <dgm:pt modelId="{098FF642-285F-49B1-9BCE-F977F02E1ED8}" type="parTrans" cxnId="{C8F0E7A2-7012-4854-9C14-8BE9F63A4658}">
      <dgm:prSet/>
      <dgm:spPr/>
      <dgm:t>
        <a:bodyPr/>
        <a:lstStyle/>
        <a:p>
          <a:endParaRPr lang="nl-NL"/>
        </a:p>
      </dgm:t>
    </dgm:pt>
    <dgm:pt modelId="{264B6090-E178-4D66-B7EF-007F38923B50}" type="sibTrans" cxnId="{C8F0E7A2-7012-4854-9C14-8BE9F63A4658}">
      <dgm:prSet/>
      <dgm:spPr/>
      <dgm:t>
        <a:bodyPr/>
        <a:lstStyle/>
        <a:p>
          <a:endParaRPr lang="nl-NL"/>
        </a:p>
      </dgm:t>
    </dgm:pt>
    <dgm:pt modelId="{E15A26D2-14D2-48ED-8B18-A2D7F84C964E}" type="pres">
      <dgm:prSet presAssocID="{F8CBD6C6-3E2B-409D-803B-D5C29D80BC0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nl-NL"/>
        </a:p>
      </dgm:t>
    </dgm:pt>
    <dgm:pt modelId="{40AF782C-7F41-4339-8897-68EFE173B443}" type="pres">
      <dgm:prSet presAssocID="{9C457205-4695-4AC7-9989-E98A87D310F5}" presName="node" presStyleLbl="node1" presStyleIdx="0" presStyleCnt="5" custLinFactX="58194" custLinFactY="-82021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43B51AD4-0025-473A-B4CA-BF9126F2EEDF}" type="pres">
      <dgm:prSet presAssocID="{128E0351-79F1-4967-965E-85E866F20E33}" presName="sibTrans" presStyleLbl="sibTrans2D1" presStyleIdx="0" presStyleCnt="4"/>
      <dgm:spPr/>
      <dgm:t>
        <a:bodyPr/>
        <a:lstStyle/>
        <a:p>
          <a:endParaRPr lang="nl-NL"/>
        </a:p>
      </dgm:t>
    </dgm:pt>
    <dgm:pt modelId="{B413C7B4-9E3E-43FC-981D-0AB0ACE178A3}" type="pres">
      <dgm:prSet presAssocID="{128E0351-79F1-4967-965E-85E866F20E33}" presName="connectorText" presStyleLbl="sibTrans2D1" presStyleIdx="0" presStyleCnt="4"/>
      <dgm:spPr/>
      <dgm:t>
        <a:bodyPr/>
        <a:lstStyle/>
        <a:p>
          <a:endParaRPr lang="nl-NL"/>
        </a:p>
      </dgm:t>
    </dgm:pt>
    <dgm:pt modelId="{340324DF-9A6D-4015-AF4D-C377A18AC4BF}" type="pres">
      <dgm:prSet presAssocID="{4EEEF089-1C21-4E0A-A50D-5C896A4B715D}" presName="node" presStyleLbl="node1" presStyleIdx="1" presStyleCnt="5" custLinFactX="100000" custLinFactY="-82021" custLinFactNeighborX="129290" custLinFactNeighborY="-100000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2333B3AA-6464-4502-B6C5-D49207891553}" type="pres">
      <dgm:prSet presAssocID="{B158C078-379B-41F6-8FBE-7DBD8B7D4E62}" presName="sibTrans" presStyleLbl="sibTrans2D1" presStyleIdx="1" presStyleCnt="4"/>
      <dgm:spPr/>
      <dgm:t>
        <a:bodyPr/>
        <a:lstStyle/>
        <a:p>
          <a:endParaRPr lang="nl-NL"/>
        </a:p>
      </dgm:t>
    </dgm:pt>
    <dgm:pt modelId="{1EB69508-8A20-4CC7-AFC7-B2689029664C}" type="pres">
      <dgm:prSet presAssocID="{B158C078-379B-41F6-8FBE-7DBD8B7D4E62}" presName="connectorText" presStyleLbl="sibTrans2D1" presStyleIdx="1" presStyleCnt="4"/>
      <dgm:spPr/>
      <dgm:t>
        <a:bodyPr/>
        <a:lstStyle/>
        <a:p>
          <a:endParaRPr lang="nl-NL"/>
        </a:p>
      </dgm:t>
    </dgm:pt>
    <dgm:pt modelId="{2ED36000-BDDA-4151-956A-3AFEB635755B}" type="pres">
      <dgm:prSet presAssocID="{F713EE3F-2EED-4F9E-974C-4A60D5282458}" presName="node" presStyleLbl="node1" presStyleIdx="2" presStyleCnt="5" custLinFactX="100000" custLinFactNeighborX="173604" custLinFactNeighborY="-98680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2AFA3E6B-4CA8-44D1-8B08-9F7D219F569C}" type="pres">
      <dgm:prSet presAssocID="{268D0668-5090-4BF9-9096-B70CD690E894}" presName="sibTrans" presStyleLbl="sibTrans2D1" presStyleIdx="2" presStyleCnt="4"/>
      <dgm:spPr/>
      <dgm:t>
        <a:bodyPr/>
        <a:lstStyle/>
        <a:p>
          <a:endParaRPr lang="nl-NL"/>
        </a:p>
      </dgm:t>
    </dgm:pt>
    <dgm:pt modelId="{5BB1D42B-5387-4F3C-8104-987D43A0B353}" type="pres">
      <dgm:prSet presAssocID="{268D0668-5090-4BF9-9096-B70CD690E894}" presName="connectorText" presStyleLbl="sibTrans2D1" presStyleIdx="2" presStyleCnt="4"/>
      <dgm:spPr/>
      <dgm:t>
        <a:bodyPr/>
        <a:lstStyle/>
        <a:p>
          <a:endParaRPr lang="nl-NL"/>
        </a:p>
      </dgm:t>
    </dgm:pt>
    <dgm:pt modelId="{2C9E3126-A284-4BA1-A70B-08B4758EF978}" type="pres">
      <dgm:prSet presAssocID="{AE0DDDB7-EA5D-409A-B4D0-966B332F48CC}" presName="node" presStyleLbl="node1" presStyleIdx="3" presStyleCnt="5" custLinFactX="-88189" custLinFactNeighborX="-100000" custLinFactNeighborY="-21215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88EA6FA5-BF4A-4591-80F7-C3F55579F141}" type="pres">
      <dgm:prSet presAssocID="{4E2E697F-919E-4AAC-9069-F1C35CD85E90}" presName="sibTrans" presStyleLbl="sibTrans2D1" presStyleIdx="3" presStyleCnt="4"/>
      <dgm:spPr/>
      <dgm:t>
        <a:bodyPr/>
        <a:lstStyle/>
        <a:p>
          <a:endParaRPr lang="nl-NL"/>
        </a:p>
      </dgm:t>
    </dgm:pt>
    <dgm:pt modelId="{570401FC-D009-4158-B334-7A82CA56FD2E}" type="pres">
      <dgm:prSet presAssocID="{4E2E697F-919E-4AAC-9069-F1C35CD85E90}" presName="connectorText" presStyleLbl="sibTrans2D1" presStyleIdx="3" presStyleCnt="4"/>
      <dgm:spPr/>
      <dgm:t>
        <a:bodyPr/>
        <a:lstStyle/>
        <a:p>
          <a:endParaRPr lang="nl-NL"/>
        </a:p>
      </dgm:t>
    </dgm:pt>
    <dgm:pt modelId="{B5996566-89C5-42CF-A6E6-F28871901245}" type="pres">
      <dgm:prSet presAssocID="{CD47FC76-7179-4182-8FEC-CFB32DE2EE3B}" presName="node" presStyleLbl="node1" presStyleIdx="4" presStyleCnt="5" custLinFactX="-301806" custLinFactNeighborX="-400000" custLinFactNeighborY="-22090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6027CAC9-AF52-CD4C-B3DB-457B80CF7A24}" type="presOf" srcId="{4EEEF089-1C21-4E0A-A50D-5C896A4B715D}" destId="{340324DF-9A6D-4015-AF4D-C377A18AC4BF}" srcOrd="0" destOrd="0" presId="urn:microsoft.com/office/officeart/2005/8/layout/process1"/>
    <dgm:cxn modelId="{A631B5A6-F010-A94D-8CCD-DCFD5700E35D}" type="presOf" srcId="{F713EE3F-2EED-4F9E-974C-4A60D5282458}" destId="{2ED36000-BDDA-4151-956A-3AFEB635755B}" srcOrd="0" destOrd="0" presId="urn:microsoft.com/office/officeart/2005/8/layout/process1"/>
    <dgm:cxn modelId="{6AD40668-0D42-C943-B72E-217F06F2669F}" type="presOf" srcId="{B158C078-379B-41F6-8FBE-7DBD8B7D4E62}" destId="{2333B3AA-6464-4502-B6C5-D49207891553}" srcOrd="0" destOrd="0" presId="urn:microsoft.com/office/officeart/2005/8/layout/process1"/>
    <dgm:cxn modelId="{1A766218-7DF7-E44E-898E-C04EE37BB2E3}" type="presOf" srcId="{4E2E697F-919E-4AAC-9069-F1C35CD85E90}" destId="{570401FC-D009-4158-B334-7A82CA56FD2E}" srcOrd="1" destOrd="0" presId="urn:microsoft.com/office/officeart/2005/8/layout/process1"/>
    <dgm:cxn modelId="{C8F0E7A2-7012-4854-9C14-8BE9F63A4658}" srcId="{F8CBD6C6-3E2B-409D-803B-D5C29D80BC06}" destId="{CD47FC76-7179-4182-8FEC-CFB32DE2EE3B}" srcOrd="4" destOrd="0" parTransId="{098FF642-285F-49B1-9BCE-F977F02E1ED8}" sibTransId="{264B6090-E178-4D66-B7EF-007F38923B50}"/>
    <dgm:cxn modelId="{167F61AC-EEDF-BF49-881A-1174470BE37E}" type="presOf" srcId="{CD47FC76-7179-4182-8FEC-CFB32DE2EE3B}" destId="{B5996566-89C5-42CF-A6E6-F28871901245}" srcOrd="0" destOrd="0" presId="urn:microsoft.com/office/officeart/2005/8/layout/process1"/>
    <dgm:cxn modelId="{D2B40D8B-9E00-EC49-B209-BE6AE72F1AE5}" type="presOf" srcId="{F8CBD6C6-3E2B-409D-803B-D5C29D80BC06}" destId="{E15A26D2-14D2-48ED-8B18-A2D7F84C964E}" srcOrd="0" destOrd="0" presId="urn:microsoft.com/office/officeart/2005/8/layout/process1"/>
    <dgm:cxn modelId="{DBEF7B71-D6AF-4243-AFF8-C634F74365BC}" type="presOf" srcId="{128E0351-79F1-4967-965E-85E866F20E33}" destId="{43B51AD4-0025-473A-B4CA-BF9126F2EEDF}" srcOrd="0" destOrd="0" presId="urn:microsoft.com/office/officeart/2005/8/layout/process1"/>
    <dgm:cxn modelId="{29F578D1-708A-4D4F-B6D1-F14CBDA17A3E}" type="presOf" srcId="{AE0DDDB7-EA5D-409A-B4D0-966B332F48CC}" destId="{2C9E3126-A284-4BA1-A70B-08B4758EF978}" srcOrd="0" destOrd="0" presId="urn:microsoft.com/office/officeart/2005/8/layout/process1"/>
    <dgm:cxn modelId="{09C209C1-55C3-0C49-BB51-C9AE6C3FE455}" type="presOf" srcId="{128E0351-79F1-4967-965E-85E866F20E33}" destId="{B413C7B4-9E3E-43FC-981D-0AB0ACE178A3}" srcOrd="1" destOrd="0" presId="urn:microsoft.com/office/officeart/2005/8/layout/process1"/>
    <dgm:cxn modelId="{60EEC1B6-5734-1141-B2AA-29276939A47C}" type="presOf" srcId="{B158C078-379B-41F6-8FBE-7DBD8B7D4E62}" destId="{1EB69508-8A20-4CC7-AFC7-B2689029664C}" srcOrd="1" destOrd="0" presId="urn:microsoft.com/office/officeart/2005/8/layout/process1"/>
    <dgm:cxn modelId="{04B40EE2-9005-4B81-A724-D6D0238C6EEE}" srcId="{F8CBD6C6-3E2B-409D-803B-D5C29D80BC06}" destId="{F713EE3F-2EED-4F9E-974C-4A60D5282458}" srcOrd="2" destOrd="0" parTransId="{D31EF2ED-1E29-476B-9D95-80147389C123}" sibTransId="{268D0668-5090-4BF9-9096-B70CD690E894}"/>
    <dgm:cxn modelId="{907FED1A-7C3A-42A3-9502-82F4416BC0C6}" srcId="{F8CBD6C6-3E2B-409D-803B-D5C29D80BC06}" destId="{9C457205-4695-4AC7-9989-E98A87D310F5}" srcOrd="0" destOrd="0" parTransId="{6E111045-E821-43CB-AB39-928B520A8D10}" sibTransId="{128E0351-79F1-4967-965E-85E866F20E33}"/>
    <dgm:cxn modelId="{D8144EF1-BF1F-784F-9870-8FE326D8E5EC}" type="presOf" srcId="{4E2E697F-919E-4AAC-9069-F1C35CD85E90}" destId="{88EA6FA5-BF4A-4591-80F7-C3F55579F141}" srcOrd="0" destOrd="0" presId="urn:microsoft.com/office/officeart/2005/8/layout/process1"/>
    <dgm:cxn modelId="{44383950-A275-4E54-BBE8-1D4BF1BD1B20}" srcId="{F8CBD6C6-3E2B-409D-803B-D5C29D80BC06}" destId="{AE0DDDB7-EA5D-409A-B4D0-966B332F48CC}" srcOrd="3" destOrd="0" parTransId="{74B9814D-DD55-4BF3-ADCE-5E6EFB0CB42A}" sibTransId="{4E2E697F-919E-4AAC-9069-F1C35CD85E90}"/>
    <dgm:cxn modelId="{B5D177C3-3AB2-D042-A9A3-DBAF3D11A21E}" type="presOf" srcId="{268D0668-5090-4BF9-9096-B70CD690E894}" destId="{5BB1D42B-5387-4F3C-8104-987D43A0B353}" srcOrd="1" destOrd="0" presId="urn:microsoft.com/office/officeart/2005/8/layout/process1"/>
    <dgm:cxn modelId="{6841C38C-B824-9B40-8142-88016A22969E}" type="presOf" srcId="{268D0668-5090-4BF9-9096-B70CD690E894}" destId="{2AFA3E6B-4CA8-44D1-8B08-9F7D219F569C}" srcOrd="0" destOrd="0" presId="urn:microsoft.com/office/officeart/2005/8/layout/process1"/>
    <dgm:cxn modelId="{F2D5DAE2-D705-5A48-8BC4-447B5A65A72C}" type="presOf" srcId="{9C457205-4695-4AC7-9989-E98A87D310F5}" destId="{40AF782C-7F41-4339-8897-68EFE173B443}" srcOrd="0" destOrd="0" presId="urn:microsoft.com/office/officeart/2005/8/layout/process1"/>
    <dgm:cxn modelId="{7558A02A-540D-4A76-A0E9-ADF960926D4C}" srcId="{F8CBD6C6-3E2B-409D-803B-D5C29D80BC06}" destId="{4EEEF089-1C21-4E0A-A50D-5C896A4B715D}" srcOrd="1" destOrd="0" parTransId="{646F06EA-1B20-4603-BB85-BC69F12E4DDA}" sibTransId="{B158C078-379B-41F6-8FBE-7DBD8B7D4E62}"/>
    <dgm:cxn modelId="{3AE8E575-2BD5-A940-8EB3-9E1C8D11C018}" type="presParOf" srcId="{E15A26D2-14D2-48ED-8B18-A2D7F84C964E}" destId="{40AF782C-7F41-4339-8897-68EFE173B443}" srcOrd="0" destOrd="0" presId="urn:microsoft.com/office/officeart/2005/8/layout/process1"/>
    <dgm:cxn modelId="{64689F04-F5FB-2546-BB09-25C564467A55}" type="presParOf" srcId="{E15A26D2-14D2-48ED-8B18-A2D7F84C964E}" destId="{43B51AD4-0025-473A-B4CA-BF9126F2EEDF}" srcOrd="1" destOrd="0" presId="urn:microsoft.com/office/officeart/2005/8/layout/process1"/>
    <dgm:cxn modelId="{248A1B3E-6835-7E4A-BC91-38D58DABE4F2}" type="presParOf" srcId="{43B51AD4-0025-473A-B4CA-BF9126F2EEDF}" destId="{B413C7B4-9E3E-43FC-981D-0AB0ACE178A3}" srcOrd="0" destOrd="0" presId="urn:microsoft.com/office/officeart/2005/8/layout/process1"/>
    <dgm:cxn modelId="{842DC464-59A3-F943-8534-EB3580556172}" type="presParOf" srcId="{E15A26D2-14D2-48ED-8B18-A2D7F84C964E}" destId="{340324DF-9A6D-4015-AF4D-C377A18AC4BF}" srcOrd="2" destOrd="0" presId="urn:microsoft.com/office/officeart/2005/8/layout/process1"/>
    <dgm:cxn modelId="{ADDE7602-D125-074B-8B07-D8D1FD6C2291}" type="presParOf" srcId="{E15A26D2-14D2-48ED-8B18-A2D7F84C964E}" destId="{2333B3AA-6464-4502-B6C5-D49207891553}" srcOrd="3" destOrd="0" presId="urn:microsoft.com/office/officeart/2005/8/layout/process1"/>
    <dgm:cxn modelId="{E33479E7-4444-B142-9557-319F4776B251}" type="presParOf" srcId="{2333B3AA-6464-4502-B6C5-D49207891553}" destId="{1EB69508-8A20-4CC7-AFC7-B2689029664C}" srcOrd="0" destOrd="0" presId="urn:microsoft.com/office/officeart/2005/8/layout/process1"/>
    <dgm:cxn modelId="{370F9F05-4F59-EC4F-8827-CFBCAD41065D}" type="presParOf" srcId="{E15A26D2-14D2-48ED-8B18-A2D7F84C964E}" destId="{2ED36000-BDDA-4151-956A-3AFEB635755B}" srcOrd="4" destOrd="0" presId="urn:microsoft.com/office/officeart/2005/8/layout/process1"/>
    <dgm:cxn modelId="{31D642EF-788A-7B41-A337-2B5F4D3415BE}" type="presParOf" srcId="{E15A26D2-14D2-48ED-8B18-A2D7F84C964E}" destId="{2AFA3E6B-4CA8-44D1-8B08-9F7D219F569C}" srcOrd="5" destOrd="0" presId="urn:microsoft.com/office/officeart/2005/8/layout/process1"/>
    <dgm:cxn modelId="{1D455EBC-F966-314F-B4F4-1890C4CC8E9B}" type="presParOf" srcId="{2AFA3E6B-4CA8-44D1-8B08-9F7D219F569C}" destId="{5BB1D42B-5387-4F3C-8104-987D43A0B353}" srcOrd="0" destOrd="0" presId="urn:microsoft.com/office/officeart/2005/8/layout/process1"/>
    <dgm:cxn modelId="{A61A7F6B-FC83-224E-ABBF-C08C3488C57F}" type="presParOf" srcId="{E15A26D2-14D2-48ED-8B18-A2D7F84C964E}" destId="{2C9E3126-A284-4BA1-A70B-08B4758EF978}" srcOrd="6" destOrd="0" presId="urn:microsoft.com/office/officeart/2005/8/layout/process1"/>
    <dgm:cxn modelId="{86C084B7-F790-7243-A389-931B40148336}" type="presParOf" srcId="{E15A26D2-14D2-48ED-8B18-A2D7F84C964E}" destId="{88EA6FA5-BF4A-4591-80F7-C3F55579F141}" srcOrd="7" destOrd="0" presId="urn:microsoft.com/office/officeart/2005/8/layout/process1"/>
    <dgm:cxn modelId="{A146FD91-1AAA-3F49-B1B9-06A93C63B2F0}" type="presParOf" srcId="{88EA6FA5-BF4A-4591-80F7-C3F55579F141}" destId="{570401FC-D009-4158-B334-7A82CA56FD2E}" srcOrd="0" destOrd="0" presId="urn:microsoft.com/office/officeart/2005/8/layout/process1"/>
    <dgm:cxn modelId="{E08BDF53-43FF-7D4D-B0D5-A3A43EF1C9E9}" type="presParOf" srcId="{E15A26D2-14D2-48ED-8B18-A2D7F84C964E}" destId="{B5996566-89C5-42CF-A6E6-F28871901245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4486B9-F863-4C3E-8DA2-155D16E2FB16}">
      <dsp:nvSpPr>
        <dsp:cNvPr id="0" name=""/>
        <dsp:cNvSpPr/>
      </dsp:nvSpPr>
      <dsp:spPr>
        <a:xfrm>
          <a:off x="5283843" y="795896"/>
          <a:ext cx="2888642" cy="3342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111"/>
              </a:lnTo>
              <a:lnTo>
                <a:pt x="2888642" y="167111"/>
              </a:lnTo>
              <a:lnTo>
                <a:pt x="2888642" y="3342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ABFDB1-D4BD-463C-BDB5-771EB420DD25}">
      <dsp:nvSpPr>
        <dsp:cNvPr id="0" name=""/>
        <dsp:cNvSpPr/>
      </dsp:nvSpPr>
      <dsp:spPr>
        <a:xfrm>
          <a:off x="5283843" y="795896"/>
          <a:ext cx="962880" cy="3342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111"/>
              </a:lnTo>
              <a:lnTo>
                <a:pt x="962880" y="167111"/>
              </a:lnTo>
              <a:lnTo>
                <a:pt x="962880" y="3342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D62335-C785-4F70-B8F2-67AE97F5F811}">
      <dsp:nvSpPr>
        <dsp:cNvPr id="0" name=""/>
        <dsp:cNvSpPr/>
      </dsp:nvSpPr>
      <dsp:spPr>
        <a:xfrm>
          <a:off x="4320962" y="795896"/>
          <a:ext cx="962880" cy="334223"/>
        </a:xfrm>
        <a:custGeom>
          <a:avLst/>
          <a:gdLst/>
          <a:ahLst/>
          <a:cxnLst/>
          <a:rect l="0" t="0" r="0" b="0"/>
          <a:pathLst>
            <a:path>
              <a:moveTo>
                <a:pt x="962880" y="0"/>
              </a:moveTo>
              <a:lnTo>
                <a:pt x="962880" y="167111"/>
              </a:lnTo>
              <a:lnTo>
                <a:pt x="0" y="167111"/>
              </a:lnTo>
              <a:lnTo>
                <a:pt x="0" y="3342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40A7A6-AA29-4FD7-801B-4F775F093D87}">
      <dsp:nvSpPr>
        <dsp:cNvPr id="0" name=""/>
        <dsp:cNvSpPr/>
      </dsp:nvSpPr>
      <dsp:spPr>
        <a:xfrm>
          <a:off x="2395200" y="795896"/>
          <a:ext cx="2888642" cy="334223"/>
        </a:xfrm>
        <a:custGeom>
          <a:avLst/>
          <a:gdLst/>
          <a:ahLst/>
          <a:cxnLst/>
          <a:rect l="0" t="0" r="0" b="0"/>
          <a:pathLst>
            <a:path>
              <a:moveTo>
                <a:pt x="2888642" y="0"/>
              </a:moveTo>
              <a:lnTo>
                <a:pt x="2888642" y="167111"/>
              </a:lnTo>
              <a:lnTo>
                <a:pt x="0" y="167111"/>
              </a:lnTo>
              <a:lnTo>
                <a:pt x="0" y="3342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FD746A-3CB5-4049-A053-3DAABFEF5E8F}">
      <dsp:nvSpPr>
        <dsp:cNvPr id="0" name=""/>
        <dsp:cNvSpPr/>
      </dsp:nvSpPr>
      <dsp:spPr>
        <a:xfrm>
          <a:off x="4328593" y="127"/>
          <a:ext cx="191049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/>
            <a:t>X-NUCLEO-IKS01A2</a:t>
          </a:r>
        </a:p>
      </dsp:txBody>
      <dsp:txXfrm>
        <a:off x="4328593" y="127"/>
        <a:ext cx="1910498" cy="795769"/>
      </dsp:txXfrm>
    </dsp:sp>
    <dsp:sp modelId="{1321BFF2-DF98-46A2-AE7B-CE50AC2880D3}">
      <dsp:nvSpPr>
        <dsp:cNvPr id="0" name=""/>
        <dsp:cNvSpPr/>
      </dsp:nvSpPr>
      <dsp:spPr>
        <a:xfrm>
          <a:off x="1599431" y="1130119"/>
          <a:ext cx="159153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/>
            <a:t>Barometer</a:t>
          </a:r>
        </a:p>
      </dsp:txBody>
      <dsp:txXfrm>
        <a:off x="1599431" y="1130119"/>
        <a:ext cx="1591538" cy="795769"/>
      </dsp:txXfrm>
    </dsp:sp>
    <dsp:sp modelId="{D27DAFF7-73EF-465C-987A-E71CB5CF2C14}">
      <dsp:nvSpPr>
        <dsp:cNvPr id="0" name=""/>
        <dsp:cNvSpPr/>
      </dsp:nvSpPr>
      <dsp:spPr>
        <a:xfrm>
          <a:off x="3525193" y="1130119"/>
          <a:ext cx="159153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 err="1"/>
            <a:t>Temperature</a:t>
          </a:r>
          <a:r>
            <a:rPr lang="nl-NL" sz="2000" kern="1200" dirty="0"/>
            <a:t> sensor</a:t>
          </a:r>
        </a:p>
      </dsp:txBody>
      <dsp:txXfrm>
        <a:off x="3525193" y="1130119"/>
        <a:ext cx="1591538" cy="795769"/>
      </dsp:txXfrm>
    </dsp:sp>
    <dsp:sp modelId="{B30E9949-B6F0-486E-A069-7BC45BEB17B8}">
      <dsp:nvSpPr>
        <dsp:cNvPr id="0" name=""/>
        <dsp:cNvSpPr/>
      </dsp:nvSpPr>
      <dsp:spPr>
        <a:xfrm>
          <a:off x="5450954" y="1130119"/>
          <a:ext cx="159153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/>
            <a:t>Magnetometer</a:t>
          </a:r>
        </a:p>
      </dsp:txBody>
      <dsp:txXfrm>
        <a:off x="5450954" y="1130119"/>
        <a:ext cx="1591538" cy="795769"/>
      </dsp:txXfrm>
    </dsp:sp>
    <dsp:sp modelId="{AD1F55A4-4FB0-4C19-965D-C03487505185}">
      <dsp:nvSpPr>
        <dsp:cNvPr id="0" name=""/>
        <dsp:cNvSpPr/>
      </dsp:nvSpPr>
      <dsp:spPr>
        <a:xfrm>
          <a:off x="7376716" y="1130119"/>
          <a:ext cx="159153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 err="1"/>
            <a:t>Accelerometer</a:t>
          </a:r>
          <a:endParaRPr lang="nl-NL" sz="2000" kern="1200" dirty="0"/>
        </a:p>
      </dsp:txBody>
      <dsp:txXfrm>
        <a:off x="7376716" y="1130119"/>
        <a:ext cx="1591538" cy="7957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AF782C-7F41-4339-8897-68EFE173B443}">
      <dsp:nvSpPr>
        <dsp:cNvPr id="0" name=""/>
        <dsp:cNvSpPr/>
      </dsp:nvSpPr>
      <dsp:spPr>
        <a:xfrm>
          <a:off x="1670804" y="277884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/>
            <a:t>Read registers	</a:t>
          </a:r>
        </a:p>
      </dsp:txBody>
      <dsp:txXfrm>
        <a:off x="1700608" y="307688"/>
        <a:ext cx="1636354" cy="957969"/>
      </dsp:txXfrm>
    </dsp:sp>
    <dsp:sp modelId="{43B51AD4-0025-473A-B4CA-BF9126F2EEDF}">
      <dsp:nvSpPr>
        <dsp:cNvPr id="0" name=""/>
        <dsp:cNvSpPr/>
      </dsp:nvSpPr>
      <dsp:spPr>
        <a:xfrm>
          <a:off x="3763291" y="576373"/>
          <a:ext cx="840631" cy="4205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800" kern="1200" dirty="0"/>
        </a:p>
      </dsp:txBody>
      <dsp:txXfrm>
        <a:off x="3763291" y="660493"/>
        <a:ext cx="714452" cy="252358"/>
      </dsp:txXfrm>
    </dsp:sp>
    <dsp:sp modelId="{340324DF-9A6D-4015-AF4D-C377A18AC4BF}">
      <dsp:nvSpPr>
        <dsp:cNvPr id="0" name=""/>
        <dsp:cNvSpPr/>
      </dsp:nvSpPr>
      <dsp:spPr>
        <a:xfrm>
          <a:off x="4952864" y="277884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 err="1"/>
            <a:t>Concatenate</a:t>
          </a:r>
          <a:r>
            <a:rPr lang="nl-NL" sz="2200" kern="1200" dirty="0"/>
            <a:t>	</a:t>
          </a:r>
        </a:p>
      </dsp:txBody>
      <dsp:txXfrm>
        <a:off x="4982668" y="307688"/>
        <a:ext cx="1636354" cy="957969"/>
      </dsp:txXfrm>
    </dsp:sp>
    <dsp:sp modelId="{2333B3AA-6464-4502-B6C5-D49207891553}">
      <dsp:nvSpPr>
        <dsp:cNvPr id="0" name=""/>
        <dsp:cNvSpPr/>
      </dsp:nvSpPr>
      <dsp:spPr>
        <a:xfrm rot="1055428">
          <a:off x="6880852" y="1005059"/>
          <a:ext cx="544324" cy="4205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800" kern="1200"/>
        </a:p>
      </dsp:txBody>
      <dsp:txXfrm>
        <a:off x="6883802" y="1070113"/>
        <a:ext cx="418145" cy="252358"/>
      </dsp:txXfrm>
    </dsp:sp>
    <dsp:sp modelId="{2ED36000-BDDA-4151-956A-3AFEB635755B}">
      <dsp:nvSpPr>
        <dsp:cNvPr id="0" name=""/>
        <dsp:cNvSpPr/>
      </dsp:nvSpPr>
      <dsp:spPr>
        <a:xfrm>
          <a:off x="7627831" y="1125943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 err="1"/>
            <a:t>Convert</a:t>
          </a:r>
          <a:r>
            <a:rPr lang="nl-NL" sz="2200" kern="1200" dirty="0"/>
            <a:t>	</a:t>
          </a:r>
        </a:p>
      </dsp:txBody>
      <dsp:txXfrm>
        <a:off x="7657635" y="1155747"/>
        <a:ext cx="1636354" cy="957969"/>
      </dsp:txXfrm>
    </dsp:sp>
    <dsp:sp modelId="{2AFA3E6B-4CA8-44D1-8B08-9F7D219F569C}">
      <dsp:nvSpPr>
        <dsp:cNvPr id="0" name=""/>
        <dsp:cNvSpPr/>
      </dsp:nvSpPr>
      <dsp:spPr>
        <a:xfrm rot="9814278">
          <a:off x="6854440" y="1822889"/>
          <a:ext cx="540068" cy="4205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800" kern="1200"/>
        </a:p>
      </dsp:txBody>
      <dsp:txXfrm rot="10800000">
        <a:off x="6978043" y="1889166"/>
        <a:ext cx="413889" cy="252358"/>
      </dsp:txXfrm>
    </dsp:sp>
    <dsp:sp modelId="{2C9E3126-A284-4BA1-A70B-08B4758EF978}">
      <dsp:nvSpPr>
        <dsp:cNvPr id="0" name=""/>
        <dsp:cNvSpPr/>
      </dsp:nvSpPr>
      <dsp:spPr>
        <a:xfrm>
          <a:off x="4954475" y="1914210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 err="1"/>
            <a:t>Scale</a:t>
          </a:r>
          <a:endParaRPr lang="nl-NL" sz="2200" kern="1200" dirty="0"/>
        </a:p>
      </dsp:txBody>
      <dsp:txXfrm>
        <a:off x="4984279" y="1944014"/>
        <a:ext cx="1636354" cy="957969"/>
      </dsp:txXfrm>
    </dsp:sp>
    <dsp:sp modelId="{88EA6FA5-BF4A-4591-80F7-C3F55579F141}">
      <dsp:nvSpPr>
        <dsp:cNvPr id="0" name=""/>
        <dsp:cNvSpPr/>
      </dsp:nvSpPr>
      <dsp:spPr>
        <a:xfrm rot="10809322">
          <a:off x="3716061" y="2208183"/>
          <a:ext cx="841488" cy="4205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800" kern="1200"/>
        </a:p>
      </dsp:txBody>
      <dsp:txXfrm rot="10800000">
        <a:off x="3842240" y="2292474"/>
        <a:ext cx="715309" cy="252358"/>
      </dsp:txXfrm>
    </dsp:sp>
    <dsp:sp modelId="{B5996566-89C5-42CF-A6E6-F28871901245}">
      <dsp:nvSpPr>
        <dsp:cNvPr id="0" name=""/>
        <dsp:cNvSpPr/>
      </dsp:nvSpPr>
      <dsp:spPr>
        <a:xfrm>
          <a:off x="1670804" y="1905306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 err="1"/>
            <a:t>Usable</a:t>
          </a:r>
          <a:r>
            <a:rPr lang="nl-NL" sz="2200" kern="1200" dirty="0"/>
            <a:t> data</a:t>
          </a:r>
        </a:p>
      </dsp:txBody>
      <dsp:txXfrm>
        <a:off x="1700608" y="1935110"/>
        <a:ext cx="1636354" cy="9579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72D495-AFBC-D049-9D2A-D4CC16EF0503}" type="datetimeFigureOut">
              <a:rPr lang="en-US" smtClean="0"/>
              <a:t>1/15/18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52AA6-2B99-6D4C-A44D-6EF5FEC718C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2193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1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75557" y="4247147"/>
            <a:ext cx="6098722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080982" y="8701475"/>
            <a:ext cx="696036" cy="23083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>
              <a:defRPr sz="900" b="0" i="0"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B91B61D-47B7-A144-8E63-D9376A6761BB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28820" y="8701475"/>
            <a:ext cx="2535988" cy="2308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900" b="0" i="0" cap="all" dirty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rPr>
              <a:t>Confidential LIMITED USE ONLY</a:t>
            </a:r>
          </a:p>
        </p:txBody>
      </p:sp>
      <p:pic>
        <p:nvPicPr>
          <p:cNvPr id="11" name="Picture 10" descr="IMEC_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449" y="8718306"/>
            <a:ext cx="566612" cy="19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720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5430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1pPr>
    <a:lvl2pPr marL="565785" indent="-154305" algn="l" defTabSz="411480" rtl="0" eaLnBrk="1" latinLnBrk="0" hangingPunct="1">
      <a:buClr>
        <a:srgbClr val="007BB8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2pPr>
    <a:lvl3pPr marL="97726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3pPr>
    <a:lvl4pPr marL="1388745" indent="-154305" algn="l" defTabSz="411480" rtl="0" eaLnBrk="1" latinLnBrk="0" hangingPunct="1">
      <a:buClr>
        <a:srgbClr val="007BB8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4pPr>
    <a:lvl5pPr marL="180022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5pPr>
    <a:lvl6pPr marL="205740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335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201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309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87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49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4305" marR="0" lvl="0" indent="-154305" algn="l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036A"/>
              </a:buClr>
              <a:buSzTx/>
              <a:buFont typeface="Courier New" charset="0"/>
              <a:buNone/>
              <a:tabLst/>
              <a:defRPr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162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050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74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839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611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</a:t>
            </a:r>
            <a:r>
              <a:rPr lang="en-US" baseline="0" dirty="0"/>
              <a:t> if connection between </a:t>
            </a:r>
            <a:r>
              <a:rPr lang="en-US" baseline="0" dirty="0" err="1"/>
              <a:t>lora</a:t>
            </a:r>
            <a:r>
              <a:rPr lang="en-US" baseline="0" dirty="0"/>
              <a:t>-module and </a:t>
            </a:r>
            <a:r>
              <a:rPr lang="en-US" baseline="0" dirty="0" err="1"/>
              <a:t>nucleo</a:t>
            </a:r>
            <a:r>
              <a:rPr lang="en-US" baseline="0" dirty="0"/>
              <a:t> board</a:t>
            </a:r>
            <a:endParaRPr lang="en-US" dirty="0"/>
          </a:p>
          <a:p>
            <a:r>
              <a:rPr lang="en-US" dirty="0"/>
              <a:t>NJS = network join status, </a:t>
            </a:r>
            <a:r>
              <a:rPr lang="en-US" dirty="0" err="1"/>
              <a:t>zien</a:t>
            </a:r>
            <a:r>
              <a:rPr lang="en-US" dirty="0"/>
              <a:t> of </a:t>
            </a:r>
            <a:r>
              <a:rPr lang="en-US" dirty="0" err="1"/>
              <a:t>lora</a:t>
            </a:r>
            <a:r>
              <a:rPr lang="en-US" baseline="0" dirty="0"/>
              <a:t> </a:t>
            </a:r>
            <a:r>
              <a:rPr lang="en-US" baseline="0" dirty="0" err="1"/>
              <a:t>nw</a:t>
            </a:r>
            <a:r>
              <a:rPr lang="en-US" baseline="0" dirty="0"/>
              <a:t> joined</a:t>
            </a:r>
          </a:p>
          <a:p>
            <a:r>
              <a:rPr lang="en-US" baseline="0"/>
              <a:t>ATZ = microcontroller reset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2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927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61457" y="3042176"/>
            <a:ext cx="8421086" cy="430887"/>
          </a:xfrm>
        </p:spPr>
        <p:txBody>
          <a:bodyPr wrap="square" lIns="108000" rIns="0" anchor="b">
            <a:spAutoFit/>
          </a:bodyPr>
          <a:lstStyle>
            <a:lvl1pPr algn="ctr">
              <a:defRPr sz="2200" baseline="0">
                <a:solidFill>
                  <a:schemeClr val="tx2"/>
                </a:solidFill>
              </a:defRPr>
            </a:lvl1pPr>
          </a:lstStyle>
          <a:p>
            <a:r>
              <a:rPr lang="nl-BE" dirty="0"/>
              <a:t>A SHOrt teasing title can be put here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1456" y="3398767"/>
            <a:ext cx="8421089" cy="341632"/>
          </a:xfrm>
        </p:spPr>
        <p:txBody>
          <a:bodyPr wrap="square" lIns="108000" rIns="0" anchor="t">
            <a:spAutoFit/>
          </a:bodyPr>
          <a:lstStyle>
            <a:lvl1pPr marL="0" indent="0" algn="ctr">
              <a:buNone/>
              <a:defRPr sz="1620" cap="all">
                <a:solidFill>
                  <a:schemeClr val="tx1"/>
                </a:solidFill>
              </a:defRPr>
            </a:lvl1pPr>
            <a:lvl2pPr marL="411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2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4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80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Your Name here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246697" y="4888978"/>
            <a:ext cx="8650606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ctr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cap="all" dirty="0">
                <a:solidFill>
                  <a:schemeClr val="tx1"/>
                </a:solidFill>
              </a:rPr>
              <a:t>PUBLIC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400" y="1568566"/>
            <a:ext cx="4021004" cy="120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7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1" y="2364001"/>
            <a:ext cx="8753475" cy="424732"/>
          </a:xfrm>
        </p:spPr>
        <p:txBody>
          <a:bodyPr anchor="t"/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8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5021264" y="4893997"/>
            <a:ext cx="3889374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600" cap="all" dirty="0">
                <a:solidFill>
                  <a:schemeClr val="bg1"/>
                </a:solidFill>
              </a:rPr>
              <a:t>PUBLIC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3" y="4891116"/>
            <a:ext cx="554400" cy="1692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712" y="1276898"/>
            <a:ext cx="5142576" cy="256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6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59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51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41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57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50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0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0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35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23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14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54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4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22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2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76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42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40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22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57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9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68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89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52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5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94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56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58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12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96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48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17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2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89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74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5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93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38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4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9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ur divider">
    <p:bg>
      <p:bgPr>
        <a:gradFill>
          <a:gsLst>
            <a:gs pos="0">
              <a:schemeClr val="accent6"/>
            </a:gs>
            <a:gs pos="60000">
              <a:schemeClr val="tx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2358385"/>
            <a:ext cx="8839200" cy="42473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nl-BE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5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8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Divider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1" y="2364001"/>
            <a:ext cx="8753475" cy="424732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nl-BE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2.xml"/><Relationship Id="rId8" Type="http://schemas.openxmlformats.org/officeDocument/2006/relationships/image" Target="../media/image1.png"/><Relationship Id="rId9" Type="http://schemas.openxmlformats.org/officeDocument/2006/relationships/image" Target="../media/image6.png"/><Relationship Id="rId10" Type="http://schemas.openxmlformats.org/officeDocument/2006/relationships/image" Target="../media/image2.png"/><Relationship Id="rId11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theme" Target="../theme/theme3.xml"/><Relationship Id="rId8" Type="http://schemas.openxmlformats.org/officeDocument/2006/relationships/image" Target="../media/image7.png"/><Relationship Id="rId9" Type="http://schemas.microsoft.com/office/2007/relationships/hdphoto" Target="../media/hdphoto1.wdp"/><Relationship Id="rId10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theme" Target="../theme/theme4.xml"/><Relationship Id="rId8" Type="http://schemas.openxmlformats.org/officeDocument/2006/relationships/image" Target="../media/image8.jpeg"/><Relationship Id="rId9" Type="http://schemas.microsoft.com/office/2007/relationships/hdphoto" Target="../media/hdphoto2.wdp"/><Relationship Id="rId10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theme" Target="../theme/theme5.xml"/><Relationship Id="rId8" Type="http://schemas.openxmlformats.org/officeDocument/2006/relationships/image" Target="../media/image9.png"/><Relationship Id="rId9" Type="http://schemas.openxmlformats.org/officeDocument/2006/relationships/image" Target="../media/image1.png"/><Relationship Id="rId10" Type="http://schemas.openxmlformats.org/officeDocument/2006/relationships/image" Target="../media/image2.png"/><Relationship Id="rId11" Type="http://schemas.openxmlformats.org/officeDocument/2006/relationships/image" Target="../media/image3.png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theme" Target="../theme/theme6.xml"/><Relationship Id="rId8" Type="http://schemas.openxmlformats.org/officeDocument/2006/relationships/image" Target="../media/image10.png"/><Relationship Id="rId9" Type="http://schemas.microsoft.com/office/2007/relationships/hdphoto" Target="../media/hdphoto3.wdp"/><Relationship Id="rId10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11" Type="http://schemas.microsoft.com/office/2007/relationships/hdphoto" Target="../media/hdphoto2.wdp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7" Type="http://schemas.openxmlformats.org/officeDocument/2006/relationships/theme" Target="../theme/theme7.xml"/><Relationship Id="rId8" Type="http://schemas.openxmlformats.org/officeDocument/2006/relationships/image" Target="../media/image10.png"/><Relationship Id="rId9" Type="http://schemas.microsoft.com/office/2007/relationships/hdphoto" Target="../media/hdphoto3.wdp"/><Relationship Id="rId10" Type="http://schemas.openxmlformats.org/officeDocument/2006/relationships/image" Target="../media/image8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81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6" r:id="rId3"/>
    <p:sldLayoutId id="2147483656" r:id="rId4"/>
    <p:sldLayoutId id="2147483659" r:id="rId5"/>
    <p:sldLayoutId id="2147483654" r:id="rId6"/>
    <p:sldLayoutId id="2147483657" r:id="rId7"/>
    <p:sldLayoutId id="2147483655" r:id="rId8"/>
    <p:sldLayoutId id="2147483687" r:id="rId9"/>
    <p:sldLayoutId id="2147483688" r:id="rId10"/>
    <p:sldLayoutId id="214748371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5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5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5" y="4880581"/>
            <a:ext cx="792136" cy="210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5445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7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4" y="4762607"/>
            <a:ext cx="400711" cy="3034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0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8" name="Picture 7" descr="Solliance_high.jpg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980" y="4859287"/>
            <a:ext cx="445910" cy="245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92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8" name="Picture 7" descr="4-Exascience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4" y="4873805"/>
            <a:ext cx="464996" cy="2250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40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9" name="Picture 8" descr="5-energyville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5" y="4874328"/>
            <a:ext cx="514398" cy="2130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8" name="Picture 7" descr="5-energyville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512" y="4874328"/>
            <a:ext cx="514398" cy="213028"/>
          </a:xfrm>
          <a:prstGeom prst="rect">
            <a:avLst/>
          </a:prstGeom>
        </p:spPr>
      </p:pic>
      <p:pic>
        <p:nvPicPr>
          <p:cNvPr id="10" name="Picture 9" descr="Solliance_high.jpg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8495" y="4859287"/>
            <a:ext cx="445910" cy="245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22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kdnuggets.com/2016/01/implementing-your-own-knn-using-python.html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chart" Target="../charts/char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Group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1456" y="3398767"/>
            <a:ext cx="8421089" cy="590931"/>
          </a:xfrm>
        </p:spPr>
        <p:txBody>
          <a:bodyPr/>
          <a:lstStyle/>
          <a:p>
            <a:r>
              <a:rPr lang="en-US" dirty="0" err="1"/>
              <a:t>Bouhadan</a:t>
            </a:r>
            <a:r>
              <a:rPr lang="en-US" dirty="0"/>
              <a:t> Imad, </a:t>
            </a:r>
            <a:r>
              <a:rPr lang="en-US" dirty="0" err="1"/>
              <a:t>Dellafaille</a:t>
            </a:r>
            <a:r>
              <a:rPr lang="en-US" dirty="0"/>
              <a:t> Lander, Mariën Levi, </a:t>
            </a:r>
            <a:r>
              <a:rPr lang="en-US" dirty="0" err="1"/>
              <a:t>Pepermans</a:t>
            </a:r>
            <a:r>
              <a:rPr lang="en-US" dirty="0"/>
              <a:t> Manu,  Van de </a:t>
            </a:r>
            <a:r>
              <a:rPr lang="en-US" dirty="0" err="1"/>
              <a:t>Mieroop</a:t>
            </a:r>
            <a:r>
              <a:rPr lang="en-US" dirty="0"/>
              <a:t> Kevin</a:t>
            </a:r>
          </a:p>
        </p:txBody>
      </p:sp>
    </p:spTree>
    <p:extLst>
      <p:ext uri="{BB962C8B-B14F-4D97-AF65-F5344CB8AC3E}">
        <p14:creationId xmlns:p14="http://schemas.microsoft.com/office/powerpoint/2010/main" val="393877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9AD814D-7B43-415B-BF87-6E23D2671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/>
              <a:t>sensors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xmlns="" id="{840C887F-18E6-4E36-A490-58A8DE69B1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xmlns="" id="{262D6520-9382-41FD-BD8F-88F881A120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BE" dirty="0"/>
              <a:t>X-NUCLEO-IKS01A2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xmlns="" id="{530C5A19-A086-4F76-AA58-B55B70C1C93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/>
          <a:p>
            <a:endParaRPr lang="nl-BE" dirty="0"/>
          </a:p>
          <a:p>
            <a:endParaRPr lang="nl-BE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xmlns="" id="{88AE87B0-E898-455A-928A-10D454FA0436}"/>
              </a:ext>
            </a:extLst>
          </p:cNvPr>
          <p:cNvGraphicFramePr/>
          <p:nvPr>
            <p:extLst/>
          </p:nvPr>
        </p:nvGraphicFramePr>
        <p:xfrm>
          <a:off x="-740780" y="1071563"/>
          <a:ext cx="10567686" cy="1926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hteraccolade 6">
            <a:extLst>
              <a:ext uri="{FF2B5EF4-FFF2-40B4-BE49-F238E27FC236}">
                <a16:creationId xmlns:a16="http://schemas.microsoft.com/office/drawing/2014/main" xmlns="" id="{F73E2073-6EE4-40A9-80F1-FF5402F23DDA}"/>
              </a:ext>
            </a:extLst>
          </p:cNvPr>
          <p:cNvSpPr/>
          <p:nvPr/>
        </p:nvSpPr>
        <p:spPr>
          <a:xfrm rot="5400000">
            <a:off x="2420332" y="1433717"/>
            <a:ext cx="275342" cy="3564999"/>
          </a:xfrm>
          <a:prstGeom prst="rightBrace">
            <a:avLst>
              <a:gd name="adj1" fmla="val 8333"/>
              <a:gd name="adj2" fmla="val 48955"/>
            </a:avLst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eraccolade 7">
            <a:extLst>
              <a:ext uri="{FF2B5EF4-FFF2-40B4-BE49-F238E27FC236}">
                <a16:creationId xmlns:a16="http://schemas.microsoft.com/office/drawing/2014/main" xmlns="" id="{C889CFF6-6A54-4854-985D-6CBA6303E0F1}"/>
              </a:ext>
            </a:extLst>
          </p:cNvPr>
          <p:cNvSpPr/>
          <p:nvPr/>
        </p:nvSpPr>
        <p:spPr>
          <a:xfrm rot="5400000">
            <a:off x="6344074" y="1398913"/>
            <a:ext cx="275341" cy="3634605"/>
          </a:xfrm>
          <a:prstGeom prst="rightBrace">
            <a:avLst>
              <a:gd name="adj1" fmla="val 8333"/>
              <a:gd name="adj2" fmla="val 48955"/>
            </a:avLst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xmlns="" id="{B0D7B368-0FFA-42AB-A927-6CC1A4DB2137}"/>
              </a:ext>
            </a:extLst>
          </p:cNvPr>
          <p:cNvSpPr txBox="1"/>
          <p:nvPr/>
        </p:nvSpPr>
        <p:spPr>
          <a:xfrm>
            <a:off x="1573113" y="3449255"/>
            <a:ext cx="2210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nl-BE" sz="2000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xmlns="" id="{7984EF67-F690-42F8-A64E-10DD49E80714}"/>
              </a:ext>
            </a:extLst>
          </p:cNvPr>
          <p:cNvSpPr txBox="1"/>
          <p:nvPr/>
        </p:nvSpPr>
        <p:spPr>
          <a:xfrm>
            <a:off x="5376361" y="3449255"/>
            <a:ext cx="2210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nl-BE" sz="2000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xmlns="" id="{9CFA7E79-C895-4829-84BC-AA6DD2A84E9A}"/>
              </a:ext>
            </a:extLst>
          </p:cNvPr>
          <p:cNvGrpSpPr/>
          <p:nvPr/>
        </p:nvGrpSpPr>
        <p:grpSpPr>
          <a:xfrm>
            <a:off x="1672939" y="3449255"/>
            <a:ext cx="2011111" cy="795769"/>
            <a:chOff x="1599431" y="1130119"/>
            <a:chExt cx="1591538" cy="79576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xmlns="" id="{3FCFDA9F-9668-482E-B42E-82AE9AAB4D44}"/>
                </a:ext>
              </a:extLst>
            </p:cNvPr>
            <p:cNvSpPr/>
            <p:nvPr/>
          </p:nvSpPr>
          <p:spPr>
            <a:xfrm>
              <a:off x="1599431" y="1130119"/>
              <a:ext cx="1591538" cy="795769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xmlns="" id="{64667CFA-E818-4C67-BE00-3810C1EEEDC4}"/>
                </a:ext>
              </a:extLst>
            </p:cNvPr>
            <p:cNvSpPr txBox="1"/>
            <p:nvPr/>
          </p:nvSpPr>
          <p:spPr>
            <a:xfrm>
              <a:off x="1599431" y="1130119"/>
              <a:ext cx="1591538" cy="7957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000" dirty="0" err="1"/>
                <a:t>Altitude</a:t>
              </a:r>
              <a:r>
                <a:rPr lang="nl-NL" sz="2000" dirty="0"/>
                <a:t> &amp; </a:t>
              </a:r>
              <a:r>
                <a:rPr lang="nl-NL" sz="2000" dirty="0" err="1"/>
                <a:t>Temperature</a:t>
              </a:r>
              <a:endParaRPr lang="nl-NL" sz="2000" kern="1200" dirty="0"/>
            </a:p>
          </p:txBody>
        </p:sp>
      </p:grpSp>
      <p:grpSp>
        <p:nvGrpSpPr>
          <p:cNvPr id="14" name="Groep 13">
            <a:extLst>
              <a:ext uri="{FF2B5EF4-FFF2-40B4-BE49-F238E27FC236}">
                <a16:creationId xmlns:a16="http://schemas.microsoft.com/office/drawing/2014/main" xmlns="" id="{DD2F86C9-2C43-4D72-9448-1A25621EB7DB}"/>
              </a:ext>
            </a:extLst>
          </p:cNvPr>
          <p:cNvGrpSpPr/>
          <p:nvPr/>
        </p:nvGrpSpPr>
        <p:grpSpPr>
          <a:xfrm>
            <a:off x="5476187" y="3407112"/>
            <a:ext cx="2011111" cy="868459"/>
            <a:chOff x="1599431" y="1057429"/>
            <a:chExt cx="1591538" cy="868459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xmlns="" id="{AFBED7D6-CA03-4E04-8CF7-631EA19DA8D1}"/>
                </a:ext>
              </a:extLst>
            </p:cNvPr>
            <p:cNvSpPr/>
            <p:nvPr/>
          </p:nvSpPr>
          <p:spPr>
            <a:xfrm>
              <a:off x="1599431" y="1130119"/>
              <a:ext cx="1591538" cy="795769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Tekstvak 15">
              <a:extLst>
                <a:ext uri="{FF2B5EF4-FFF2-40B4-BE49-F238E27FC236}">
                  <a16:creationId xmlns:a16="http://schemas.microsoft.com/office/drawing/2014/main" xmlns="" id="{A135D761-BE7B-45A4-AD66-B638D4952C12}"/>
                </a:ext>
              </a:extLst>
            </p:cNvPr>
            <p:cNvSpPr txBox="1"/>
            <p:nvPr/>
          </p:nvSpPr>
          <p:spPr>
            <a:xfrm>
              <a:off x="1599431" y="1057429"/>
              <a:ext cx="1591538" cy="7957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000" kern="1200" dirty="0" err="1"/>
                <a:t>Ecompass</a:t>
              </a:r>
              <a:endParaRPr lang="nl-NL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3294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49AF95-ABB7-4851-94E6-EE0E1F40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Acquiring sensor data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0221FEB9-DF69-4BFA-B280-45AD0AD32C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DE0A109-3E6D-4AE2-8B8A-DCA4369238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Barometer 11 Temperature 11 magnetometer 11 accelerometer</a:t>
            </a:r>
            <a:endParaRPr lang="nl-BE" dirty="0"/>
          </a:p>
        </p:txBody>
      </p:sp>
      <p:graphicFrame>
        <p:nvGraphicFramePr>
          <p:cNvPr id="7" name="Tijdelijke aanduiding voor inhoud 6">
            <a:extLst>
              <a:ext uri="{FF2B5EF4-FFF2-40B4-BE49-F238E27FC236}">
                <a16:creationId xmlns:a16="http://schemas.microsoft.com/office/drawing/2014/main" xmlns="" id="{BDF48667-3AC6-4FD7-AFCA-12054ED95D59}"/>
              </a:ext>
            </a:extLst>
          </p:cNvPr>
          <p:cNvGraphicFramePr>
            <a:graphicFrameLocks noGrp="1"/>
          </p:cNvGraphicFramePr>
          <p:nvPr>
            <p:ph sz="quarter" idx="14"/>
            <p:extLst/>
          </p:nvPr>
        </p:nvGraphicFramePr>
        <p:xfrm>
          <a:off x="-706056" y="1146098"/>
          <a:ext cx="11204294" cy="5277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61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1207456-C199-4B48-863E-C7B670E67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 err="1"/>
              <a:t>Altitude</a:t>
            </a:r>
            <a:endParaRPr lang="nl-BE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xmlns="" id="{58A0EFC2-527D-4049-A02E-048241E2B0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xmlns="" id="{45BF54EB-E1F4-4C0C-A56D-75E8AECF8A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BE" dirty="0"/>
              <a:t>Indoor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xmlns="" id="{6E4C921E-3B29-4D01-8873-FA7F25E1EA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Use</a:t>
            </a:r>
            <a:r>
              <a:rPr lang="nl-BE" dirty="0"/>
              <a:t> barometer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temperature</a:t>
            </a:r>
            <a:endParaRPr lang="nl-BE" dirty="0"/>
          </a:p>
          <a:p>
            <a:r>
              <a:rPr lang="nl-BE" dirty="0" err="1"/>
              <a:t>Initial</a:t>
            </a:r>
            <a:r>
              <a:rPr lang="nl-BE" dirty="0"/>
              <a:t>: get air </a:t>
            </a:r>
            <a:r>
              <a:rPr lang="nl-BE" dirty="0" err="1"/>
              <a:t>pressure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weather</a:t>
            </a:r>
            <a:r>
              <a:rPr lang="nl-BE" dirty="0"/>
              <a:t> API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as </a:t>
            </a:r>
            <a:r>
              <a:rPr lang="nl-BE" dirty="0" err="1"/>
              <a:t>reference</a:t>
            </a:r>
            <a:endParaRPr lang="nl-BE" dirty="0"/>
          </a:p>
          <a:p>
            <a:pPr lvl="1"/>
            <a:r>
              <a:rPr lang="nl-BE" dirty="0"/>
              <a:t>Too </a:t>
            </a:r>
            <a:r>
              <a:rPr lang="nl-BE" dirty="0" err="1"/>
              <a:t>many</a:t>
            </a:r>
            <a:r>
              <a:rPr lang="nl-BE" dirty="0"/>
              <a:t> different </a:t>
            </a:r>
            <a:r>
              <a:rPr lang="nl-BE" dirty="0" err="1"/>
              <a:t>weather</a:t>
            </a:r>
            <a:r>
              <a:rPr lang="nl-BE" dirty="0"/>
              <a:t> </a:t>
            </a:r>
            <a:r>
              <a:rPr lang="nl-BE" dirty="0" err="1"/>
              <a:t>models</a:t>
            </a:r>
            <a:endParaRPr lang="nl-BE" dirty="0"/>
          </a:p>
          <a:p>
            <a:pPr lvl="1"/>
            <a:r>
              <a:rPr lang="nl-BE" dirty="0" err="1"/>
              <a:t>Not</a:t>
            </a:r>
            <a:r>
              <a:rPr lang="nl-BE" dirty="0"/>
              <a:t> 100% accurate</a:t>
            </a:r>
          </a:p>
          <a:p>
            <a:pPr lvl="1"/>
            <a:r>
              <a:rPr lang="nl-BE" dirty="0" err="1"/>
              <a:t>Could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used</a:t>
            </a:r>
            <a:r>
              <a:rPr lang="nl-BE" dirty="0"/>
              <a:t>         Training</a:t>
            </a:r>
          </a:p>
          <a:p>
            <a:r>
              <a:rPr lang="nl-BE" dirty="0" err="1"/>
              <a:t>Now</a:t>
            </a:r>
            <a:r>
              <a:rPr lang="nl-BE" dirty="0"/>
              <a:t>: </a:t>
            </a:r>
            <a:r>
              <a:rPr lang="nl-BE" dirty="0" err="1"/>
              <a:t>measure</a:t>
            </a:r>
            <a:r>
              <a:rPr lang="nl-BE" dirty="0"/>
              <a:t> air </a:t>
            </a:r>
            <a:r>
              <a:rPr lang="nl-BE" dirty="0" err="1"/>
              <a:t>pressure</a:t>
            </a:r>
            <a:r>
              <a:rPr lang="nl-BE" dirty="0"/>
              <a:t> at startup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as </a:t>
            </a:r>
            <a:r>
              <a:rPr lang="nl-BE" dirty="0" err="1"/>
              <a:t>reference</a:t>
            </a:r>
            <a:endParaRPr lang="nl-BE" dirty="0"/>
          </a:p>
          <a:p>
            <a:pPr lvl="1"/>
            <a:r>
              <a:rPr lang="nl-BE" dirty="0" err="1"/>
              <a:t>Calculate</a:t>
            </a:r>
            <a:r>
              <a:rPr lang="nl-BE" dirty="0"/>
              <a:t> </a:t>
            </a:r>
            <a:r>
              <a:rPr lang="nl-BE" dirty="0" err="1"/>
              <a:t>difference</a:t>
            </a:r>
            <a:r>
              <a:rPr lang="nl-BE" dirty="0"/>
              <a:t> in </a:t>
            </a:r>
            <a:r>
              <a:rPr lang="nl-BE" dirty="0" err="1"/>
              <a:t>height</a:t>
            </a:r>
            <a:r>
              <a:rPr lang="nl-BE" dirty="0"/>
              <a:t>, </a:t>
            </a:r>
            <a:r>
              <a:rPr lang="nl-BE" dirty="0" err="1"/>
              <a:t>taking</a:t>
            </a:r>
            <a:r>
              <a:rPr lang="nl-BE" dirty="0"/>
              <a:t> </a:t>
            </a:r>
            <a:r>
              <a:rPr lang="nl-BE" dirty="0" err="1"/>
              <a:t>into</a:t>
            </a:r>
            <a:r>
              <a:rPr lang="nl-BE" dirty="0"/>
              <a:t> account </a:t>
            </a:r>
            <a:r>
              <a:rPr lang="nl-BE" dirty="0" err="1"/>
              <a:t>temperature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change in air </a:t>
            </a:r>
            <a:r>
              <a:rPr lang="nl-BE" dirty="0" err="1"/>
              <a:t>pressure</a:t>
            </a:r>
            <a:endParaRPr lang="nl-BE" dirty="0"/>
          </a:p>
          <a:p>
            <a:pPr lvl="1"/>
            <a:r>
              <a:rPr lang="nl-BE" dirty="0" err="1"/>
              <a:t>Define</a:t>
            </a:r>
            <a:r>
              <a:rPr lang="nl-BE" dirty="0"/>
              <a:t> levels</a:t>
            </a:r>
          </a:p>
          <a:p>
            <a:pPr marL="411480" lvl="1" indent="0">
              <a:buNone/>
            </a:pPr>
            <a:endParaRPr lang="nl-BE" dirty="0"/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xmlns="" id="{59623B2E-E9D8-4569-A272-43FBCD0161ED}"/>
              </a:ext>
            </a:extLst>
          </p:cNvPr>
          <p:cNvCxnSpPr/>
          <p:nvPr/>
        </p:nvCxnSpPr>
        <p:spPr>
          <a:xfrm>
            <a:off x="2187615" y="2870521"/>
            <a:ext cx="347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09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A739A4-C47F-4C46-84AC-FF247D68A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SENSOR Outdoor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FB51A98-824F-4E8C-9C23-975CD7D3A4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97C2480-11AC-4424-BD27-CC7A947AD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Ecompass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52C9E26F-C866-4CE3-8039-575DD7D0187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BE" dirty="0"/>
              <a:t>Usage of the accelerometer and magnetometer data</a:t>
            </a:r>
          </a:p>
          <a:p>
            <a:r>
              <a:rPr lang="nl-BE" dirty="0"/>
              <a:t>Algorithm based on the DT0058 Design tip by ST</a:t>
            </a:r>
          </a:p>
          <a:p>
            <a:r>
              <a:rPr lang="nl-BE" dirty="0"/>
              <a:t>Gives the direction indoor where the person is </a:t>
            </a:r>
            <a:r>
              <a:rPr lang="nl-BE" dirty="0" err="1"/>
              <a:t>heading</a:t>
            </a:r>
            <a:endParaRPr lang="nl-BE" dirty="0"/>
          </a:p>
        </p:txBody>
      </p:sp>
      <p:pic>
        <p:nvPicPr>
          <p:cNvPr id="6" name="Picture 2" descr="Afbeeldingsresultaat voor ecompass">
            <a:extLst>
              <a:ext uri="{FF2B5EF4-FFF2-40B4-BE49-F238E27FC236}">
                <a16:creationId xmlns:a16="http://schemas.microsoft.com/office/drawing/2014/main" xmlns="" id="{B540F787-8625-4BD3-8179-46041AF2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238" y="1071563"/>
            <a:ext cx="2105025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0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250AB8-6AA5-47AC-BF64-58979CFD1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Implementation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132ABFD3-909B-4CB6-9E44-0DF5924DDB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4F48744-56B0-4A0B-9127-6A2593828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Drivers for the LSM303AGR and LPS22HB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2BEA0E1F-D2CD-4C83-A0BF-95E46CFFAEA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Drivers written for the LSM303AGR and the LPS22HB</a:t>
            </a:r>
          </a:p>
          <a:p>
            <a:r>
              <a:rPr lang="en-US" dirty="0"/>
              <a:t>Calibration (hard ironing) applied in the LSM303AGR driver</a:t>
            </a:r>
          </a:p>
          <a:p>
            <a:r>
              <a:rPr lang="en-US" dirty="0"/>
              <a:t>No configuration needed, sensors are </a:t>
            </a:r>
            <a:r>
              <a:rPr lang="en-US" dirty="0" err="1"/>
              <a:t>init</a:t>
            </a:r>
            <a:r>
              <a:rPr lang="en-US" dirty="0"/>
              <a:t> in lowest power possible</a:t>
            </a:r>
          </a:p>
          <a:p>
            <a:r>
              <a:rPr lang="en-US" dirty="0"/>
              <a:t>Ability to put the sensors in sleep and wake them up for a single shot measurement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6175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1623" r="17377"/>
          <a:stretch/>
        </p:blipFill>
        <p:spPr>
          <a:xfrm rot="5400000">
            <a:off x="2922814" y="-187540"/>
            <a:ext cx="3298370" cy="5936835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  <a:softEdge rad="38100"/>
          </a:effectLst>
        </p:spPr>
      </p:pic>
      <p:sp>
        <p:nvSpPr>
          <p:cNvPr id="7" name="Rounded Rectangle 6"/>
          <p:cNvSpPr/>
          <p:nvPr/>
        </p:nvSpPr>
        <p:spPr>
          <a:xfrm>
            <a:off x="5388427" y="1262742"/>
            <a:ext cx="1600201" cy="2939143"/>
          </a:xfrm>
          <a:prstGeom prst="round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3" t="49383" r="60805" b="40786"/>
          <a:stretch/>
        </p:blipFill>
        <p:spPr>
          <a:xfrm rot="5400000">
            <a:off x="4357916" y="1585690"/>
            <a:ext cx="631367" cy="660400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8" name="Rounded Rectangle 7"/>
          <p:cNvSpPr/>
          <p:nvPr/>
        </p:nvSpPr>
        <p:spPr>
          <a:xfrm>
            <a:off x="4343399" y="1600207"/>
            <a:ext cx="740230" cy="631368"/>
          </a:xfrm>
          <a:prstGeom prst="roundRect">
            <a:avLst/>
          </a:prstGeom>
          <a:noFill/>
          <a:ln w="76200">
            <a:solidFill>
              <a:schemeClr val="accent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61444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FB3130-7FFF-4077-AFD6-F598A664A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GPS (OUTDOORS)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83805D3-8586-4E4E-910C-A4EB070F26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72B9D834-3507-4F3A-B47D-B18934973F8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BE" dirty="0"/>
              <a:t>NMEA commands </a:t>
            </a:r>
          </a:p>
          <a:p>
            <a:pPr lvl="1"/>
            <a:r>
              <a:rPr lang="nl-BE" dirty="0"/>
              <a:t>GPGLL : Latitude, N/S, Longtitude, E/W, Time, Data valid</a:t>
            </a:r>
          </a:p>
          <a:p>
            <a:pPr lvl="1"/>
            <a:r>
              <a:rPr lang="nl-BE" dirty="0"/>
              <a:t>Initializing</a:t>
            </a:r>
          </a:p>
          <a:p>
            <a:pPr lvl="1"/>
            <a:r>
              <a:rPr lang="nl-BE" dirty="0"/>
              <a:t>AT+SEND:2=“</a:t>
            </a:r>
            <a:r>
              <a:rPr lang="en-US" dirty="0"/>
              <a:t>5117.1421,N,0000428.4897,E,230746.000,A,A*56</a:t>
            </a:r>
            <a:r>
              <a:rPr lang="en-US" b="1" dirty="0"/>
              <a:t>”</a:t>
            </a:r>
          </a:p>
          <a:p>
            <a:pPr lvl="1"/>
            <a:r>
              <a:rPr lang="nl-BE" dirty="0"/>
              <a:t>Optimizing: Hot start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776" y="364273"/>
            <a:ext cx="2393330" cy="239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lora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1623" r="17377"/>
          <a:stretch/>
        </p:blipFill>
        <p:spPr>
          <a:xfrm rot="5400000">
            <a:off x="2922814" y="-187540"/>
            <a:ext cx="3298370" cy="5936835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  <a:softEdge rad="38100"/>
          </a:effectLst>
        </p:spPr>
      </p:pic>
      <p:sp>
        <p:nvSpPr>
          <p:cNvPr id="7" name="Rounded Rectangle 6"/>
          <p:cNvSpPr/>
          <p:nvPr/>
        </p:nvSpPr>
        <p:spPr>
          <a:xfrm>
            <a:off x="5388427" y="1262742"/>
            <a:ext cx="1600201" cy="2939143"/>
          </a:xfrm>
          <a:prstGeom prst="round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9837" r="17377" b="56342"/>
          <a:stretch/>
        </p:blipFill>
        <p:spPr>
          <a:xfrm rot="5400000">
            <a:off x="4539343" y="1970310"/>
            <a:ext cx="3298370" cy="1600203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8" name="Rounded Rectangle 7"/>
          <p:cNvSpPr/>
          <p:nvPr/>
        </p:nvSpPr>
        <p:spPr>
          <a:xfrm>
            <a:off x="5388424" y="1191985"/>
            <a:ext cx="1600201" cy="3080656"/>
          </a:xfrm>
          <a:prstGeom prst="roundRect">
            <a:avLst/>
          </a:prstGeom>
          <a:noFill/>
          <a:ln w="76200">
            <a:solidFill>
              <a:schemeClr val="accent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7305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AB897B-13AB-4C0F-8069-7C1A3BC27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Communication (OUTDOORs)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24030D2-8B72-499A-8090-955E2E2E60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E48D04F-A8DD-45FA-AB8A-FF727B5BB7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LoRAWAN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209674A2-F4ED-4992-A659-E98203AEB80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 defTabSz="914400">
              <a:spcBef>
                <a:spcPts val="0"/>
              </a:spcBef>
              <a:buClrTx/>
              <a:buSzTx/>
              <a:buNone/>
            </a:pPr>
            <a:r>
              <a:rPr lang="mr-IN" dirty="0"/>
              <a:t/>
            </a:r>
            <a:br>
              <a:rPr lang="mr-IN" dirty="0"/>
            </a:br>
            <a:r>
              <a:rPr lang="mr-IN" dirty="0"/>
              <a:t>B-L072Z-LRWAN1</a:t>
            </a:r>
            <a:endParaRPr lang="en-US" dirty="0"/>
          </a:p>
          <a:p>
            <a:pPr marL="0" indent="0" defTabSz="914400"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ClrTx/>
              <a:buSzTx/>
              <a:buNone/>
            </a:pPr>
            <a:r>
              <a:rPr lang="en-US" dirty="0"/>
              <a:t>Only activated when entering danger zone</a:t>
            </a: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GPS Data to gateway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AT Commands	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	ATZ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	</a:t>
            </a:r>
            <a:r>
              <a:rPr lang="nl-BE" sz="1600" dirty="0"/>
              <a:t>AT+JOIN</a:t>
            </a:r>
          </a:p>
          <a:p>
            <a:pPr marL="0" indent="0" defTabSz="914400">
              <a:spcBef>
                <a:spcPts val="0"/>
              </a:spcBef>
              <a:buClrTx/>
              <a:buSzTx/>
              <a:buNone/>
              <a:defRPr/>
            </a:pPr>
            <a:r>
              <a:rPr lang="nl-BE" sz="1600" dirty="0"/>
              <a:t>	AT+JNS=?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600" dirty="0"/>
              <a:t>	AT+SEND when data comes in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734" y="2101079"/>
            <a:ext cx="2314871" cy="147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1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436044-9F1F-4794-BD83-BCC8E0C87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Unit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10F1AF1-83F1-452A-AC52-AD16B0C4D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EDFDD4C-E5B7-4D68-A4AD-8C1473704F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Finite State Machine (FSM)</a:t>
            </a:r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592" y="1143361"/>
            <a:ext cx="2341880" cy="355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0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ACC1C3-5CCA-4CCB-9876-17E4EADD5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2C8D7C2-0B6B-4A29-B8A8-0271641F1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31" y="1078230"/>
            <a:ext cx="8753475" cy="3524250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ElderTrack</a:t>
            </a:r>
            <a:r>
              <a:rPr lang="en-US" dirty="0"/>
              <a:t>?</a:t>
            </a:r>
          </a:p>
          <a:p>
            <a:r>
              <a:rPr lang="en-US" dirty="0"/>
              <a:t>Is </a:t>
            </a:r>
            <a:r>
              <a:rPr lang="en-US" dirty="0" err="1"/>
              <a:t>ElderTrack</a:t>
            </a:r>
            <a:r>
              <a:rPr lang="en-US" dirty="0"/>
              <a:t> worth buying?</a:t>
            </a:r>
          </a:p>
          <a:p>
            <a:r>
              <a:rPr lang="en-US" dirty="0"/>
              <a:t>What can </a:t>
            </a:r>
            <a:r>
              <a:rPr lang="en-US" dirty="0" err="1"/>
              <a:t>ElderTrack</a:t>
            </a:r>
            <a:r>
              <a:rPr lang="en-US" dirty="0"/>
              <a:t> do for you?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E2DEC56-B80E-4CC1-B125-F9E318B90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2A6BAEA-6997-4404-AAFD-26579514A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Eldertrack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08BB8A9-C3EF-41BE-B183-351791893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821" y="2358984"/>
            <a:ext cx="5115910" cy="863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FC531C5-131F-4524-BB2A-A54135C1B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040" y="3799707"/>
            <a:ext cx="4721772" cy="507799"/>
          </a:xfrm>
          <a:prstGeom prst="rect">
            <a:avLst/>
          </a:prstGeom>
        </p:spPr>
      </p:pic>
      <p:pic>
        <p:nvPicPr>
          <p:cNvPr id="10" name="Picture 2" descr="Afbeeldingsresultaat voor tracking elderly">
            <a:extLst>
              <a:ext uri="{FF2B5EF4-FFF2-40B4-BE49-F238E27FC236}">
                <a16:creationId xmlns:a16="http://schemas.microsoft.com/office/drawing/2014/main" xmlns="" id="{EB676610-D435-4271-B606-4A993B6A6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676" y="576315"/>
            <a:ext cx="1698246" cy="164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10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257" y="316677"/>
            <a:ext cx="8839200" cy="424732"/>
          </a:xfrm>
        </p:spPr>
        <p:txBody>
          <a:bodyPr/>
          <a:lstStyle/>
          <a:p>
            <a:pPr algn="ctr"/>
            <a:r>
              <a:rPr lang="en-US" dirty="0"/>
              <a:t>Buildup of the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4894263"/>
            <a:ext cx="863600" cy="168275"/>
          </a:xfrm>
        </p:spPr>
        <p:txBody>
          <a:bodyPr/>
          <a:lstStyle/>
          <a:p>
            <a:fld id="{8836216C-5BC3-7C44-80F8-E30864FFC228}" type="slidenum">
              <a:rPr lang="en-US" smtClean="0"/>
              <a:t>20</a:t>
            </a:fld>
            <a:endParaRPr lang="en-US" dirty="0"/>
          </a:p>
        </p:txBody>
      </p:sp>
      <p:sp>
        <p:nvSpPr>
          <p:cNvPr id="8" name="Rounded Rectangle 38"/>
          <p:cNvSpPr>
            <a:spLocks noChangeAspect="1"/>
          </p:cNvSpPr>
          <p:nvPr/>
        </p:nvSpPr>
        <p:spPr>
          <a:xfrm>
            <a:off x="7220385" y="3356880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e-Compass</a:t>
            </a:r>
          </a:p>
        </p:txBody>
      </p:sp>
      <p:sp>
        <p:nvSpPr>
          <p:cNvPr id="9" name="Rounded Rectangle 38"/>
          <p:cNvSpPr>
            <a:spLocks noChangeAspect="1"/>
          </p:cNvSpPr>
          <p:nvPr/>
        </p:nvSpPr>
        <p:spPr>
          <a:xfrm>
            <a:off x="656556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GPS</a:t>
            </a:r>
          </a:p>
        </p:txBody>
      </p:sp>
      <p:sp>
        <p:nvSpPr>
          <p:cNvPr id="10" name="Rounded Rectangle 16"/>
          <p:cNvSpPr/>
          <p:nvPr/>
        </p:nvSpPr>
        <p:spPr>
          <a:xfrm>
            <a:off x="7012387" y="996898"/>
            <a:ext cx="1760356" cy="699135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Indoor</a:t>
            </a:r>
          </a:p>
        </p:txBody>
      </p:sp>
      <p:sp>
        <p:nvSpPr>
          <p:cNvPr id="11" name="Rounded Rectangle 16"/>
          <p:cNvSpPr/>
          <p:nvPr/>
        </p:nvSpPr>
        <p:spPr>
          <a:xfrm>
            <a:off x="449886" y="996898"/>
            <a:ext cx="1757699" cy="699135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Outdoor</a:t>
            </a:r>
          </a:p>
        </p:txBody>
      </p:sp>
      <p:sp>
        <p:nvSpPr>
          <p:cNvPr id="12" name="Rounded Rectangle 38"/>
          <p:cNvSpPr>
            <a:spLocks noChangeAspect="1"/>
          </p:cNvSpPr>
          <p:nvPr/>
        </p:nvSpPr>
        <p:spPr>
          <a:xfrm>
            <a:off x="7220385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Barometer</a:t>
            </a:r>
          </a:p>
        </p:txBody>
      </p:sp>
      <p:sp>
        <p:nvSpPr>
          <p:cNvPr id="15" name="Rounded Rectangle 38"/>
          <p:cNvSpPr>
            <a:spLocks noChangeAspect="1"/>
          </p:cNvSpPr>
          <p:nvPr/>
        </p:nvSpPr>
        <p:spPr>
          <a:xfrm>
            <a:off x="7220386" y="2662743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/>
              <a:t>Temperature</a:t>
            </a:r>
          </a:p>
        </p:txBody>
      </p:sp>
      <p:sp>
        <p:nvSpPr>
          <p:cNvPr id="16" name="Rounded Rectangle 16"/>
          <p:cNvSpPr/>
          <p:nvPr/>
        </p:nvSpPr>
        <p:spPr>
          <a:xfrm>
            <a:off x="3944024" y="1012398"/>
            <a:ext cx="1367465" cy="699135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Back-end</a:t>
            </a:r>
          </a:p>
        </p:txBody>
      </p:sp>
      <p:sp>
        <p:nvSpPr>
          <p:cNvPr id="17" name="Chevron 23"/>
          <p:cNvSpPr/>
          <p:nvPr/>
        </p:nvSpPr>
        <p:spPr>
          <a:xfrm>
            <a:off x="2323017" y="1053349"/>
            <a:ext cx="1494315" cy="525081"/>
          </a:xfrm>
          <a:prstGeom prst="chevro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L</a:t>
            </a:r>
            <a:r>
              <a:rPr lang="en-US" sz="1600" dirty="0" err="1">
                <a:solidFill>
                  <a:srgbClr val="FFFFFF"/>
                </a:solidFill>
                <a:cs typeface="Verdana"/>
              </a:rPr>
              <a:t>o</a:t>
            </a:r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R</a:t>
            </a:r>
            <a:r>
              <a:rPr lang="en-US" sz="1600" dirty="0" err="1">
                <a:solidFill>
                  <a:srgbClr val="FFFFFF"/>
                </a:solidFill>
                <a:cs typeface="Verdana"/>
              </a:rPr>
              <a:t>a</a:t>
            </a:r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WAN</a:t>
            </a:r>
            <a:endParaRPr lang="en-US" sz="1600" cap="all" dirty="0">
              <a:solidFill>
                <a:srgbClr val="FFFFFF"/>
              </a:solidFill>
              <a:cs typeface="Verdana"/>
            </a:endParaRPr>
          </a:p>
          <a:p>
            <a:pPr algn="ctr"/>
            <a:r>
              <a:rPr lang="en-US" sz="1000" cap="all" dirty="0">
                <a:solidFill>
                  <a:srgbClr val="FFFFFF"/>
                </a:solidFill>
                <a:cs typeface="Verdana"/>
              </a:rPr>
              <a:t>data</a:t>
            </a:r>
          </a:p>
        </p:txBody>
      </p:sp>
      <p:sp>
        <p:nvSpPr>
          <p:cNvPr id="18" name="Chevron 23"/>
          <p:cNvSpPr/>
          <p:nvPr/>
        </p:nvSpPr>
        <p:spPr>
          <a:xfrm flipH="1">
            <a:off x="5414938" y="1053349"/>
            <a:ext cx="1494000" cy="525082"/>
          </a:xfrm>
          <a:prstGeom prst="chevro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>
                <a:solidFill>
                  <a:srgbClr val="FFFFFF"/>
                </a:solidFill>
                <a:cs typeface="Verdana"/>
              </a:rPr>
              <a:t>DASH7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RSSI + DATA</a:t>
            </a:r>
          </a:p>
        </p:txBody>
      </p:sp>
      <p:sp>
        <p:nvSpPr>
          <p:cNvPr id="19" name="Rounded Rectangle 38"/>
          <p:cNvSpPr>
            <a:spLocks noChangeAspect="1"/>
          </p:cNvSpPr>
          <p:nvPr/>
        </p:nvSpPr>
        <p:spPr>
          <a:xfrm>
            <a:off x="3967132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Parsing</a:t>
            </a:r>
          </a:p>
        </p:txBody>
      </p:sp>
      <p:sp>
        <p:nvSpPr>
          <p:cNvPr id="20" name="Rounded Rectangle 38"/>
          <p:cNvSpPr>
            <a:spLocks noChangeAspect="1"/>
          </p:cNvSpPr>
          <p:nvPr/>
        </p:nvSpPr>
        <p:spPr>
          <a:xfrm>
            <a:off x="3967132" y="2662744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ThingsBoard.io</a:t>
            </a:r>
          </a:p>
        </p:txBody>
      </p:sp>
      <p:sp>
        <p:nvSpPr>
          <p:cNvPr id="24" name="Rounded Rectangle 38"/>
          <p:cNvSpPr>
            <a:spLocks noChangeAspect="1"/>
          </p:cNvSpPr>
          <p:nvPr/>
        </p:nvSpPr>
        <p:spPr>
          <a:xfrm>
            <a:off x="3955577" y="336944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Fingerprinting</a:t>
            </a:r>
          </a:p>
        </p:txBody>
      </p:sp>
      <p:sp>
        <p:nvSpPr>
          <p:cNvPr id="21" name="Rounded Rectangle 38">
            <a:extLst>
              <a:ext uri="{FF2B5EF4-FFF2-40B4-BE49-F238E27FC236}">
                <a16:creationId xmlns:a16="http://schemas.microsoft.com/office/drawing/2014/main" xmlns="" id="{C50A96E4-94BC-4640-AB85-90F8A9DE7203}"/>
              </a:ext>
            </a:extLst>
          </p:cNvPr>
          <p:cNvSpPr>
            <a:spLocks noChangeAspect="1"/>
          </p:cNvSpPr>
          <p:nvPr/>
        </p:nvSpPr>
        <p:spPr>
          <a:xfrm>
            <a:off x="3967132" y="4131719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Altitude</a:t>
            </a:r>
          </a:p>
        </p:txBody>
      </p:sp>
    </p:spTree>
    <p:extLst>
      <p:ext uri="{BB962C8B-B14F-4D97-AF65-F5344CB8AC3E}">
        <p14:creationId xmlns:p14="http://schemas.microsoft.com/office/powerpoint/2010/main" val="34847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Parsing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E0421C6B-CBBB-49DE-9DFE-965C87BD90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r>
              <a:rPr lang="en-US" dirty="0"/>
              <a:t>Subscribed to 3 MQTT topics: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tb</a:t>
            </a:r>
            <a:r>
              <a:rPr lang="en-US" dirty="0"/>
              <a:t>: Dash7 data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loriot</a:t>
            </a:r>
            <a:r>
              <a:rPr lang="en-US" dirty="0"/>
              <a:t>: </a:t>
            </a:r>
            <a:r>
              <a:rPr lang="en-US" dirty="0" err="1"/>
              <a:t>LoRa</a:t>
            </a:r>
            <a:r>
              <a:rPr lang="en-US" dirty="0"/>
              <a:t> data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localisation</a:t>
            </a:r>
            <a:r>
              <a:rPr lang="en-US" dirty="0"/>
              <a:t>: RSSI values for </a:t>
            </a:r>
            <a:r>
              <a:rPr lang="en-US" dirty="0" err="1"/>
              <a:t>kNN</a:t>
            </a:r>
            <a:endParaRPr lang="nl-BE" dirty="0"/>
          </a:p>
          <a:p>
            <a:r>
              <a:rPr lang="en-US" dirty="0"/>
              <a:t>Publishing to </a:t>
            </a:r>
            <a:r>
              <a:rPr lang="en-US" dirty="0" err="1"/>
              <a:t>ThingsBoard.io</a:t>
            </a:r>
            <a:r>
              <a:rPr lang="en-US" dirty="0"/>
              <a:t> with </a:t>
            </a:r>
            <a:r>
              <a:rPr lang="en-US" dirty="0" err="1"/>
              <a:t>ThingsBoard</a:t>
            </a:r>
            <a:r>
              <a:rPr lang="en-US" dirty="0"/>
              <a:t> API and MQTT</a:t>
            </a:r>
          </a:p>
          <a:p>
            <a:r>
              <a:rPr lang="en-US" dirty="0"/>
              <a:t>Remote procedure call with </a:t>
            </a:r>
            <a:r>
              <a:rPr lang="en-US" dirty="0" err="1"/>
              <a:t>ThingsBoard</a:t>
            </a:r>
            <a:r>
              <a:rPr lang="en-US" dirty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252831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Parsing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E0421C6B-CBBB-49DE-9DFE-965C87BD90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>
            <a:normAutofit fontScale="92500" lnSpcReduction="10000"/>
          </a:bodyPr>
          <a:lstStyle/>
          <a:p>
            <a:r>
              <a:rPr lang="en-US" dirty="0"/>
              <a:t>Dash7 data is parsed through checking the first value: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M”agnetometer</a:t>
            </a:r>
            <a:r>
              <a:rPr lang="en-US" dirty="0"/>
              <a:t> information: </a:t>
            </a:r>
          </a:p>
          <a:p>
            <a:pPr lvl="2"/>
            <a:r>
              <a:rPr lang="en-US" dirty="0"/>
              <a:t>0-360 degrees -&gt; changed to cardinal direction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B”arometer</a:t>
            </a:r>
            <a:r>
              <a:rPr lang="en-US" dirty="0"/>
              <a:t> information: </a:t>
            </a:r>
          </a:p>
          <a:p>
            <a:pPr lvl="2"/>
            <a:r>
              <a:rPr lang="en-US" dirty="0"/>
              <a:t>raw values from sensor -&gt; changed to altitude</a:t>
            </a:r>
          </a:p>
          <a:p>
            <a:pPr lvl="1"/>
            <a:r>
              <a:rPr lang="en-US" dirty="0"/>
              <a:t>“O”K message</a:t>
            </a:r>
          </a:p>
          <a:p>
            <a:pPr lvl="2"/>
            <a:r>
              <a:rPr lang="en-US" dirty="0"/>
              <a:t>Dash7 RPC is received by node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E”rror</a:t>
            </a:r>
            <a:r>
              <a:rPr lang="en-US" dirty="0"/>
              <a:t> message</a:t>
            </a:r>
          </a:p>
          <a:p>
            <a:pPr lvl="2"/>
            <a:r>
              <a:rPr lang="en-US" dirty="0" err="1"/>
              <a:t>LoRaWAN</a:t>
            </a:r>
            <a:r>
              <a:rPr lang="en-US" dirty="0"/>
              <a:t> is not joined on node</a:t>
            </a:r>
          </a:p>
          <a:p>
            <a:r>
              <a:rPr lang="en-US" dirty="0" err="1"/>
              <a:t>LoRa</a:t>
            </a:r>
            <a:r>
              <a:rPr lang="en-US" dirty="0"/>
              <a:t> data is parsed through checking if GPS information is valid: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A”ctive</a:t>
            </a:r>
            <a:r>
              <a:rPr lang="en-US" dirty="0"/>
              <a:t>, GPS data is valid</a:t>
            </a:r>
          </a:p>
          <a:p>
            <a:pPr lvl="2"/>
            <a:r>
              <a:rPr lang="en-US" dirty="0"/>
              <a:t>change minutes to degrees and correct if GPS data is from Southern Hemisphere</a:t>
            </a:r>
          </a:p>
          <a:p>
            <a:r>
              <a:rPr lang="en-US" dirty="0" err="1"/>
              <a:t>kNN</a:t>
            </a:r>
            <a:r>
              <a:rPr lang="en-US" dirty="0"/>
              <a:t> is calculated if RSSI values are received within one second form at least 3 gateways</a:t>
            </a:r>
          </a:p>
        </p:txBody>
      </p:sp>
    </p:spTree>
    <p:extLst>
      <p:ext uri="{BB962C8B-B14F-4D97-AF65-F5344CB8AC3E}">
        <p14:creationId xmlns:p14="http://schemas.microsoft.com/office/powerpoint/2010/main" val="205884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Thingsboard.IO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75"/>
          <a:stretch/>
        </p:blipFill>
        <p:spPr>
          <a:xfrm>
            <a:off x="796968" y="929805"/>
            <a:ext cx="7480800" cy="398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3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Thingsboard.IO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75"/>
          <a:stretch/>
        </p:blipFill>
        <p:spPr>
          <a:xfrm>
            <a:off x="831600" y="913964"/>
            <a:ext cx="7480800" cy="398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0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3746672-CA3D-43FC-8960-845A9C8D6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 err="1"/>
              <a:t>Fingerprinting</a:t>
            </a:r>
            <a:endParaRPr lang="nl-BE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xmlns="" id="{4C71E94A-8C97-4685-B312-F20E45A5DB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xmlns="" id="{E38EE567-2DBE-48DE-B4BE-558D0D73F7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BE" dirty="0"/>
              <a:t>training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xmlns="" id="{2749CD8F-F86F-4B83-9804-0FC029732A4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BE" dirty="0" err="1"/>
              <a:t>Define</a:t>
            </a:r>
            <a:r>
              <a:rPr lang="nl-BE" dirty="0"/>
              <a:t> training </a:t>
            </a:r>
            <a:r>
              <a:rPr lang="nl-BE" dirty="0" err="1"/>
              <a:t>locations</a:t>
            </a:r>
            <a:r>
              <a:rPr lang="nl-BE" dirty="0"/>
              <a:t>        27</a:t>
            </a:r>
          </a:p>
          <a:p>
            <a:pPr marL="697230" lvl="1" indent="-285750">
              <a:buFont typeface="Arial" panose="020B0604020202020204" pitchFamily="34" charset="0"/>
              <a:buChar char="•"/>
            </a:pPr>
            <a:r>
              <a:rPr lang="nl-BE" dirty="0"/>
              <a:t>26 </a:t>
            </a:r>
            <a:r>
              <a:rPr lang="nl-BE" dirty="0" err="1"/>
              <a:t>inside</a:t>
            </a:r>
            <a:r>
              <a:rPr lang="nl-BE" dirty="0"/>
              <a:t> + 1 </a:t>
            </a:r>
            <a:r>
              <a:rPr lang="nl-BE" dirty="0" err="1"/>
              <a:t>outside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detect</a:t>
            </a:r>
            <a:r>
              <a:rPr lang="nl-BE" dirty="0"/>
              <a:t> </a:t>
            </a:r>
            <a:r>
              <a:rPr lang="nl-BE" dirty="0" err="1"/>
              <a:t>danger</a:t>
            </a:r>
            <a:r>
              <a:rPr lang="nl-BE" dirty="0"/>
              <a:t> zone</a:t>
            </a:r>
          </a:p>
          <a:p>
            <a:r>
              <a:rPr lang="nl-BE" dirty="0"/>
              <a:t>Collect </a:t>
            </a:r>
            <a:r>
              <a:rPr lang="nl-BE" dirty="0" err="1"/>
              <a:t>measurements</a:t>
            </a:r>
            <a:r>
              <a:rPr lang="nl-BE" dirty="0"/>
              <a:t>           20 per </a:t>
            </a:r>
            <a:r>
              <a:rPr lang="nl-BE" dirty="0" err="1"/>
              <a:t>location</a:t>
            </a:r>
            <a:r>
              <a:rPr lang="nl-BE" dirty="0"/>
              <a:t> </a:t>
            </a:r>
          </a:p>
          <a:p>
            <a:pPr marL="697230" lvl="1" indent="-285750">
              <a:buFont typeface="Arial" panose="020B0604020202020204" pitchFamily="34" charset="0"/>
              <a:buChar char="•"/>
            </a:pPr>
            <a:r>
              <a:rPr lang="nl-BE" dirty="0"/>
              <a:t>More </a:t>
            </a:r>
            <a:r>
              <a:rPr lang="nl-BE" dirty="0" err="1"/>
              <a:t>measurements</a:t>
            </a:r>
            <a:r>
              <a:rPr lang="nl-BE" dirty="0"/>
              <a:t>, </a:t>
            </a:r>
            <a:r>
              <a:rPr lang="nl-BE" dirty="0" err="1"/>
              <a:t>higher</a:t>
            </a:r>
            <a:r>
              <a:rPr lang="nl-BE" dirty="0"/>
              <a:t> </a:t>
            </a:r>
            <a:r>
              <a:rPr lang="nl-BE" dirty="0" err="1"/>
              <a:t>accuracy</a:t>
            </a:r>
            <a:endParaRPr lang="nl-BE" dirty="0"/>
          </a:p>
          <a:p>
            <a:r>
              <a:rPr lang="nl-BE" dirty="0"/>
              <a:t>Set up database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nl-BE" dirty="0"/>
          </a:p>
          <a:p>
            <a:pPr lvl="1"/>
            <a:endParaRPr lang="nl-BE" dirty="0"/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xmlns="" id="{A18486CA-9137-4914-BB0B-FF525617C801}"/>
              </a:ext>
            </a:extLst>
          </p:cNvPr>
          <p:cNvCxnSpPr/>
          <p:nvPr/>
        </p:nvCxnSpPr>
        <p:spPr>
          <a:xfrm>
            <a:off x="2893671" y="2083444"/>
            <a:ext cx="347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xmlns="" id="{DA531678-3E1F-4D7B-9B30-E947BC906C9A}"/>
              </a:ext>
            </a:extLst>
          </p:cNvPr>
          <p:cNvCxnSpPr/>
          <p:nvPr/>
        </p:nvCxnSpPr>
        <p:spPr>
          <a:xfrm>
            <a:off x="2851231" y="2698831"/>
            <a:ext cx="347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29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CCB7A6-52EF-4D12-9BD9-DB5A818A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Fingerprinting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4980906-BFC1-491F-8C90-6963BA723B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1F47A9D-31F8-4CF2-B5AA-1D9D8AD79B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0631" y="576315"/>
            <a:ext cx="8753475" cy="369332"/>
          </a:xfrm>
        </p:spPr>
        <p:txBody>
          <a:bodyPr/>
          <a:lstStyle/>
          <a:p>
            <a:pPr algn="ctr"/>
            <a:r>
              <a:rPr lang="en-US" dirty="0"/>
              <a:t>operational phase</a:t>
            </a:r>
            <a:endParaRPr lang="nl-BE" dirty="0"/>
          </a:p>
        </p:txBody>
      </p:sp>
      <p:grpSp>
        <p:nvGrpSpPr>
          <p:cNvPr id="24" name="Groeperen 23"/>
          <p:cNvGrpSpPr/>
          <p:nvPr/>
        </p:nvGrpSpPr>
        <p:grpSpPr>
          <a:xfrm>
            <a:off x="2298598" y="1141748"/>
            <a:ext cx="2052610" cy="2048400"/>
            <a:chOff x="714109" y="1224845"/>
            <a:chExt cx="1318659" cy="1318659"/>
          </a:xfrm>
        </p:grpSpPr>
        <p:grpSp>
          <p:nvGrpSpPr>
            <p:cNvPr id="25" name="Groeperen 24"/>
            <p:cNvGrpSpPr/>
            <p:nvPr/>
          </p:nvGrpSpPr>
          <p:grpSpPr>
            <a:xfrm>
              <a:off x="714109" y="1224845"/>
              <a:ext cx="1318659" cy="1318659"/>
              <a:chOff x="714109" y="1224845"/>
              <a:chExt cx="1318659" cy="1318659"/>
            </a:xfrm>
          </p:grpSpPr>
          <p:cxnSp>
            <p:nvCxnSpPr>
              <p:cNvPr id="36" name="Rechte verbindingslijn met pijl 35"/>
              <p:cNvCxnSpPr/>
              <p:nvPr/>
            </p:nvCxnSpPr>
            <p:spPr>
              <a:xfrm flipV="1">
                <a:off x="882869" y="1224845"/>
                <a:ext cx="0" cy="1318659"/>
              </a:xfrm>
              <a:prstGeom prst="straightConnector1">
                <a:avLst/>
              </a:prstGeom>
              <a:ln w="3175" cmpd="sng">
                <a:solidFill>
                  <a:schemeClr val="tx2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Rechte verbindingslijn met pijl 36"/>
              <p:cNvCxnSpPr/>
              <p:nvPr/>
            </p:nvCxnSpPr>
            <p:spPr>
              <a:xfrm rot="5400000" flipV="1">
                <a:off x="1373439" y="1734599"/>
                <a:ext cx="0" cy="1318659"/>
              </a:xfrm>
              <a:prstGeom prst="straightConnector1">
                <a:avLst/>
              </a:prstGeom>
              <a:ln w="3175" cmpd="sng">
                <a:solidFill>
                  <a:schemeClr val="tx2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al 25"/>
            <p:cNvSpPr/>
            <p:nvPr/>
          </p:nvSpPr>
          <p:spPr>
            <a:xfrm>
              <a:off x="980162" y="1836842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27" name="Ovaal 26"/>
            <p:cNvSpPr/>
            <p:nvPr/>
          </p:nvSpPr>
          <p:spPr>
            <a:xfrm>
              <a:off x="913021" y="1675103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28" name="Ovaal 27"/>
            <p:cNvSpPr/>
            <p:nvPr/>
          </p:nvSpPr>
          <p:spPr>
            <a:xfrm>
              <a:off x="1047303" y="1757621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29" name="Ovaal 28"/>
            <p:cNvSpPr/>
            <p:nvPr/>
          </p:nvSpPr>
          <p:spPr>
            <a:xfrm>
              <a:off x="1570578" y="1548862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0" name="Ovaal 29"/>
            <p:cNvSpPr/>
            <p:nvPr/>
          </p:nvSpPr>
          <p:spPr>
            <a:xfrm>
              <a:off x="1822217" y="1623338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1" name="Ovaal 30"/>
            <p:cNvSpPr/>
            <p:nvPr/>
          </p:nvSpPr>
          <p:spPr>
            <a:xfrm>
              <a:off x="1704861" y="1530189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2" name="Ovaal 31"/>
            <p:cNvSpPr/>
            <p:nvPr/>
          </p:nvSpPr>
          <p:spPr>
            <a:xfrm>
              <a:off x="1673641" y="1735009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3" name="Ovaal 32"/>
            <p:cNvSpPr/>
            <p:nvPr/>
          </p:nvSpPr>
          <p:spPr>
            <a:xfrm>
              <a:off x="1474556" y="2118027"/>
              <a:ext cx="134283" cy="13428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4" name="Ovaal 33"/>
            <p:cNvSpPr/>
            <p:nvPr/>
          </p:nvSpPr>
          <p:spPr>
            <a:xfrm>
              <a:off x="1539358" y="2177211"/>
              <a:ext cx="134283" cy="13428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5" name="Ovaal 34"/>
            <p:cNvSpPr/>
            <p:nvPr/>
          </p:nvSpPr>
          <p:spPr>
            <a:xfrm>
              <a:off x="1111571" y="1997327"/>
              <a:ext cx="134283" cy="1342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</p:grpSp>
      <p:grpSp>
        <p:nvGrpSpPr>
          <p:cNvPr id="114" name="Groeperen 113"/>
          <p:cNvGrpSpPr>
            <a:grpSpLocks noChangeAspect="1"/>
          </p:cNvGrpSpPr>
          <p:nvPr/>
        </p:nvGrpSpPr>
        <p:grpSpPr>
          <a:xfrm>
            <a:off x="4489863" y="1138681"/>
            <a:ext cx="2048400" cy="2048400"/>
            <a:chOff x="3111100" y="1362362"/>
            <a:chExt cx="1318659" cy="1318659"/>
          </a:xfrm>
        </p:grpSpPr>
        <p:cxnSp>
          <p:nvCxnSpPr>
            <p:cNvPr id="53" name="Rechte verbindingslijn 52"/>
            <p:cNvCxnSpPr/>
            <p:nvPr/>
          </p:nvCxnSpPr>
          <p:spPr>
            <a:xfrm flipH="1" flipV="1">
              <a:off x="3479303" y="2093913"/>
              <a:ext cx="99274" cy="108072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Rechte verbindingslijn 70"/>
            <p:cNvCxnSpPr/>
            <p:nvPr/>
          </p:nvCxnSpPr>
          <p:spPr>
            <a:xfrm flipH="1" flipV="1">
              <a:off x="3532693" y="2018807"/>
              <a:ext cx="40243" cy="176634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6" name="Rechte verbindingslijn 75"/>
            <p:cNvCxnSpPr>
              <a:stCxn id="22" idx="7"/>
              <a:endCxn id="17" idx="3"/>
            </p:cNvCxnSpPr>
            <p:nvPr/>
          </p:nvCxnSpPr>
          <p:spPr>
            <a:xfrm flipV="1">
              <a:off x="3623180" y="1834675"/>
              <a:ext cx="431194" cy="319834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9" name="Rechte verbindingslijn 78"/>
            <p:cNvCxnSpPr/>
            <p:nvPr/>
          </p:nvCxnSpPr>
          <p:spPr>
            <a:xfrm flipH="1" flipV="1">
              <a:off x="3575703" y="2201985"/>
              <a:ext cx="295843" cy="82027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Rechte verbindingslijn 85"/>
            <p:cNvCxnSpPr/>
            <p:nvPr/>
          </p:nvCxnSpPr>
          <p:spPr>
            <a:xfrm flipH="1" flipV="1">
              <a:off x="3575703" y="2201985"/>
              <a:ext cx="371305" cy="163275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0" name="Rechte verbindingslijn 99"/>
            <p:cNvCxnSpPr/>
            <p:nvPr/>
          </p:nvCxnSpPr>
          <p:spPr>
            <a:xfrm flipV="1">
              <a:off x="3593724" y="1962835"/>
              <a:ext cx="484840" cy="232801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6" name="Rechte verbindingslijn 105"/>
            <p:cNvCxnSpPr/>
            <p:nvPr/>
          </p:nvCxnSpPr>
          <p:spPr>
            <a:xfrm flipV="1">
              <a:off x="3570686" y="1864506"/>
              <a:ext cx="651685" cy="334357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Rechte verbindingslijn 102"/>
            <p:cNvCxnSpPr>
              <a:endCxn id="13" idx="5"/>
            </p:cNvCxnSpPr>
            <p:nvPr/>
          </p:nvCxnSpPr>
          <p:spPr>
            <a:xfrm flipH="1" flipV="1">
              <a:off x="3424630" y="1927238"/>
              <a:ext cx="156795" cy="274747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0" name="Rechte verbindingslijn 109"/>
            <p:cNvCxnSpPr/>
            <p:nvPr/>
          </p:nvCxnSpPr>
          <p:spPr>
            <a:xfrm flipV="1">
              <a:off x="3600787" y="2034197"/>
              <a:ext cx="233388" cy="143522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23" name="Groeperen 22"/>
            <p:cNvGrpSpPr/>
            <p:nvPr/>
          </p:nvGrpSpPr>
          <p:grpSpPr>
            <a:xfrm>
              <a:off x="3111100" y="1362362"/>
              <a:ext cx="1318659" cy="1318659"/>
              <a:chOff x="714109" y="1224845"/>
              <a:chExt cx="1318659" cy="1318659"/>
            </a:xfrm>
          </p:grpSpPr>
          <p:grpSp>
            <p:nvGrpSpPr>
              <p:cNvPr id="11" name="Groeperen 10"/>
              <p:cNvGrpSpPr/>
              <p:nvPr/>
            </p:nvGrpSpPr>
            <p:grpSpPr>
              <a:xfrm>
                <a:off x="714109" y="1224845"/>
                <a:ext cx="1318659" cy="1318659"/>
                <a:chOff x="714109" y="1224845"/>
                <a:chExt cx="1318659" cy="1318659"/>
              </a:xfrm>
            </p:grpSpPr>
            <p:cxnSp>
              <p:nvCxnSpPr>
                <p:cNvPr id="7" name="Rechte verbindingslijn met pijl 6"/>
                <p:cNvCxnSpPr/>
                <p:nvPr/>
              </p:nvCxnSpPr>
              <p:spPr>
                <a:xfrm flipV="1">
                  <a:off x="882869" y="1224845"/>
                  <a:ext cx="0" cy="1318659"/>
                </a:xfrm>
                <a:prstGeom prst="straightConnector1">
                  <a:avLst/>
                </a:prstGeom>
                <a:ln w="3175" cmpd="sng">
                  <a:solidFill>
                    <a:schemeClr val="tx2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Rechte verbindingslijn met pijl 8"/>
                <p:cNvCxnSpPr/>
                <p:nvPr/>
              </p:nvCxnSpPr>
              <p:spPr>
                <a:xfrm rot="5400000" flipV="1">
                  <a:off x="1373439" y="1734599"/>
                  <a:ext cx="0" cy="1318659"/>
                </a:xfrm>
                <a:prstGeom prst="straightConnector1">
                  <a:avLst/>
                </a:prstGeom>
                <a:ln w="3175" cmpd="sng">
                  <a:solidFill>
                    <a:schemeClr val="tx2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Ovaal 11"/>
              <p:cNvSpPr/>
              <p:nvPr/>
            </p:nvSpPr>
            <p:spPr>
              <a:xfrm>
                <a:off x="980162" y="1836842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3" name="Ovaal 12"/>
              <p:cNvSpPr/>
              <p:nvPr/>
            </p:nvSpPr>
            <p:spPr>
              <a:xfrm>
                <a:off x="913021" y="1675103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4" name="Ovaal 13"/>
              <p:cNvSpPr/>
              <p:nvPr/>
            </p:nvSpPr>
            <p:spPr>
              <a:xfrm>
                <a:off x="1047303" y="1757621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5" name="Ovaal 14"/>
              <p:cNvSpPr/>
              <p:nvPr/>
            </p:nvSpPr>
            <p:spPr>
              <a:xfrm>
                <a:off x="1427152" y="1787981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6" name="Ovaal 15"/>
              <p:cNvSpPr/>
              <p:nvPr/>
            </p:nvSpPr>
            <p:spPr>
              <a:xfrm>
                <a:off x="1822217" y="1623338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7" name="Ovaal 16"/>
              <p:cNvSpPr/>
              <p:nvPr/>
            </p:nvSpPr>
            <p:spPr>
              <a:xfrm>
                <a:off x="1637718" y="1582540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8" name="Ovaal 17"/>
              <p:cNvSpPr/>
              <p:nvPr/>
            </p:nvSpPr>
            <p:spPr>
              <a:xfrm>
                <a:off x="1673641" y="1735009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9" name="Ovaal 18"/>
              <p:cNvSpPr/>
              <p:nvPr/>
            </p:nvSpPr>
            <p:spPr>
              <a:xfrm>
                <a:off x="1474556" y="2118027"/>
                <a:ext cx="134283" cy="13428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20" name="Ovaal 19"/>
              <p:cNvSpPr/>
              <p:nvPr/>
            </p:nvSpPr>
            <p:spPr>
              <a:xfrm>
                <a:off x="1539358" y="2177211"/>
                <a:ext cx="134283" cy="13428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22" name="Ovaal 21"/>
              <p:cNvSpPr/>
              <p:nvPr/>
            </p:nvSpPr>
            <p:spPr>
              <a:xfrm>
                <a:off x="1111571" y="1997327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</p:grpSp>
      </p:grpSp>
      <p:grpSp>
        <p:nvGrpSpPr>
          <p:cNvPr id="138" name="Groeperen 137"/>
          <p:cNvGrpSpPr/>
          <p:nvPr/>
        </p:nvGrpSpPr>
        <p:grpSpPr>
          <a:xfrm>
            <a:off x="2712733" y="3726246"/>
            <a:ext cx="947737" cy="1002078"/>
            <a:chOff x="936062" y="3122979"/>
            <a:chExt cx="626520" cy="662442"/>
          </a:xfrm>
        </p:grpSpPr>
        <p:grpSp>
          <p:nvGrpSpPr>
            <p:cNvPr id="133" name="Groeperen 132"/>
            <p:cNvGrpSpPr/>
            <p:nvPr/>
          </p:nvGrpSpPr>
          <p:grpSpPr>
            <a:xfrm>
              <a:off x="936062" y="3138363"/>
              <a:ext cx="327909" cy="629460"/>
              <a:chOff x="1991543" y="3376419"/>
              <a:chExt cx="327909" cy="629460"/>
            </a:xfrm>
          </p:grpSpPr>
          <p:cxnSp>
            <p:nvCxnSpPr>
              <p:cNvPr id="126" name="Rechte verbindingslijn 125"/>
              <p:cNvCxnSpPr/>
              <p:nvPr/>
            </p:nvCxnSpPr>
            <p:spPr>
              <a:xfrm>
                <a:off x="2108900" y="3443560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0" name="Rechte verbindingslijn 129"/>
              <p:cNvCxnSpPr/>
              <p:nvPr/>
            </p:nvCxnSpPr>
            <p:spPr>
              <a:xfrm>
                <a:off x="2108900" y="3609792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1" name="Rechte verbindingslijn 130"/>
              <p:cNvCxnSpPr/>
              <p:nvPr/>
            </p:nvCxnSpPr>
            <p:spPr>
              <a:xfrm>
                <a:off x="2108900" y="3772505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2" name="Rechte verbindingslijn 131"/>
              <p:cNvCxnSpPr/>
              <p:nvPr/>
            </p:nvCxnSpPr>
            <p:spPr>
              <a:xfrm>
                <a:off x="2108900" y="3942410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15" name="Ovaal 114"/>
              <p:cNvSpPr/>
              <p:nvPr/>
            </p:nvSpPr>
            <p:spPr>
              <a:xfrm>
                <a:off x="1991544" y="3376419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19" name="Ovaal 118"/>
              <p:cNvSpPr/>
              <p:nvPr/>
            </p:nvSpPr>
            <p:spPr>
              <a:xfrm>
                <a:off x="2185169" y="3376419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0" name="Ovaal 119"/>
              <p:cNvSpPr/>
              <p:nvPr/>
            </p:nvSpPr>
            <p:spPr>
              <a:xfrm>
                <a:off x="2185168" y="3705364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1" name="Ovaal 120"/>
              <p:cNvSpPr/>
              <p:nvPr/>
            </p:nvSpPr>
            <p:spPr>
              <a:xfrm>
                <a:off x="2185168" y="3871596"/>
                <a:ext cx="134283" cy="13428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2" name="Ovaal 121"/>
              <p:cNvSpPr/>
              <p:nvPr/>
            </p:nvSpPr>
            <p:spPr>
              <a:xfrm>
                <a:off x="1991544" y="3542651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3" name="Ovaal 122"/>
              <p:cNvSpPr/>
              <p:nvPr/>
            </p:nvSpPr>
            <p:spPr>
              <a:xfrm>
                <a:off x="2185169" y="3542651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4" name="Ovaal 123"/>
              <p:cNvSpPr/>
              <p:nvPr/>
            </p:nvSpPr>
            <p:spPr>
              <a:xfrm>
                <a:off x="1991543" y="3705364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5" name="Ovaal 124"/>
              <p:cNvSpPr/>
              <p:nvPr/>
            </p:nvSpPr>
            <p:spPr>
              <a:xfrm>
                <a:off x="1991543" y="3871595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</p:grpSp>
        <p:sp>
          <p:nvSpPr>
            <p:cNvPr id="134" name="Tekstvak 133"/>
            <p:cNvSpPr txBox="1"/>
            <p:nvPr/>
          </p:nvSpPr>
          <p:spPr>
            <a:xfrm>
              <a:off x="1222020" y="3122979"/>
              <a:ext cx="338417" cy="167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2.2</a:t>
              </a:r>
              <a:endParaRPr lang="nl-NL" sz="800" dirty="0"/>
            </a:p>
          </p:txBody>
        </p:sp>
        <p:sp>
          <p:nvSpPr>
            <p:cNvPr id="135" name="Tekstvak 134"/>
            <p:cNvSpPr txBox="1"/>
            <p:nvPr/>
          </p:nvSpPr>
          <p:spPr>
            <a:xfrm>
              <a:off x="1222020" y="3288029"/>
              <a:ext cx="338417" cy="167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2.4</a:t>
              </a:r>
              <a:endParaRPr lang="nl-NL" sz="1000" dirty="0"/>
            </a:p>
          </p:txBody>
        </p:sp>
        <p:sp>
          <p:nvSpPr>
            <p:cNvPr id="136" name="Tekstvak 135"/>
            <p:cNvSpPr txBox="1"/>
            <p:nvPr/>
          </p:nvSpPr>
          <p:spPr>
            <a:xfrm>
              <a:off x="1224165" y="3454852"/>
              <a:ext cx="338417" cy="172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3.1</a:t>
              </a:r>
              <a:endParaRPr lang="nl-NL" sz="800" dirty="0"/>
            </a:p>
          </p:txBody>
        </p:sp>
        <p:sp>
          <p:nvSpPr>
            <p:cNvPr id="137" name="Tekstvak 136"/>
            <p:cNvSpPr txBox="1"/>
            <p:nvPr/>
          </p:nvSpPr>
          <p:spPr>
            <a:xfrm>
              <a:off x="1218690" y="3617565"/>
              <a:ext cx="338417" cy="167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3.5</a:t>
              </a:r>
              <a:endParaRPr lang="nl-NL" sz="800" dirty="0"/>
            </a:p>
          </p:txBody>
        </p:sp>
      </p:grpSp>
      <p:grpSp>
        <p:nvGrpSpPr>
          <p:cNvPr id="145" name="Groeperen 144"/>
          <p:cNvGrpSpPr/>
          <p:nvPr/>
        </p:nvGrpSpPr>
        <p:grpSpPr>
          <a:xfrm>
            <a:off x="4907195" y="3742955"/>
            <a:ext cx="665375" cy="755616"/>
            <a:chOff x="2259070" y="3171505"/>
            <a:chExt cx="436260" cy="495427"/>
          </a:xfrm>
        </p:grpSpPr>
        <p:sp>
          <p:nvSpPr>
            <p:cNvPr id="139" name="Ovaal 138"/>
            <p:cNvSpPr/>
            <p:nvPr/>
          </p:nvSpPr>
          <p:spPr>
            <a:xfrm>
              <a:off x="2259071" y="3185845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140" name="Ovaal 139"/>
            <p:cNvSpPr/>
            <p:nvPr/>
          </p:nvSpPr>
          <p:spPr>
            <a:xfrm>
              <a:off x="2259070" y="3514790"/>
              <a:ext cx="134283" cy="13428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141" name="Ovaal 140"/>
            <p:cNvSpPr/>
            <p:nvPr/>
          </p:nvSpPr>
          <p:spPr>
            <a:xfrm>
              <a:off x="2259071" y="3352077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142" name="Tekstvak 141"/>
            <p:cNvSpPr txBox="1"/>
            <p:nvPr/>
          </p:nvSpPr>
          <p:spPr>
            <a:xfrm>
              <a:off x="2351403" y="3171505"/>
              <a:ext cx="338417" cy="166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2</a:t>
              </a:r>
              <a:endParaRPr lang="nl-NL" sz="1200" dirty="0"/>
            </a:p>
          </p:txBody>
        </p:sp>
        <p:sp>
          <p:nvSpPr>
            <p:cNvPr id="143" name="Tekstvak 142"/>
            <p:cNvSpPr txBox="1"/>
            <p:nvPr/>
          </p:nvSpPr>
          <p:spPr>
            <a:xfrm>
              <a:off x="2351403" y="3334093"/>
              <a:ext cx="338417" cy="166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1</a:t>
              </a:r>
            </a:p>
          </p:txBody>
        </p:sp>
        <p:sp>
          <p:nvSpPr>
            <p:cNvPr id="144" name="Tekstvak 143"/>
            <p:cNvSpPr txBox="1"/>
            <p:nvPr/>
          </p:nvSpPr>
          <p:spPr>
            <a:xfrm>
              <a:off x="2356913" y="3500450"/>
              <a:ext cx="338417" cy="166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1</a:t>
              </a:r>
            </a:p>
          </p:txBody>
        </p:sp>
      </p:grpSp>
      <p:sp>
        <p:nvSpPr>
          <p:cNvPr id="146" name="Tekstvak 145"/>
          <p:cNvSpPr txBox="1"/>
          <p:nvPr/>
        </p:nvSpPr>
        <p:spPr>
          <a:xfrm>
            <a:off x="2915863" y="949234"/>
            <a:ext cx="108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Receive</a:t>
            </a:r>
            <a:r>
              <a:rPr lang="nl-NL" sz="1200" dirty="0"/>
              <a:t> Data</a:t>
            </a:r>
          </a:p>
        </p:txBody>
      </p:sp>
      <p:sp>
        <p:nvSpPr>
          <p:cNvPr id="147" name="Tekstvak 146"/>
          <p:cNvSpPr txBox="1"/>
          <p:nvPr/>
        </p:nvSpPr>
        <p:spPr>
          <a:xfrm>
            <a:off x="4916933" y="945647"/>
            <a:ext cx="1586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/>
              <a:t>Calculate </a:t>
            </a:r>
            <a:r>
              <a:rPr lang="en-GB" sz="1200" dirty="0"/>
              <a:t>Distances</a:t>
            </a:r>
          </a:p>
        </p:txBody>
      </p:sp>
      <p:sp>
        <p:nvSpPr>
          <p:cNvPr id="148" name="Tekstvak 147"/>
          <p:cNvSpPr txBox="1"/>
          <p:nvPr/>
        </p:nvSpPr>
        <p:spPr>
          <a:xfrm>
            <a:off x="2914462" y="3317067"/>
            <a:ext cx="108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Find Neighbor</a:t>
            </a:r>
            <a:endParaRPr lang="nl-NL" sz="1200" dirty="0"/>
          </a:p>
        </p:txBody>
      </p:sp>
      <p:sp>
        <p:nvSpPr>
          <p:cNvPr id="149" name="Tekstvak 148"/>
          <p:cNvSpPr txBox="1"/>
          <p:nvPr/>
        </p:nvSpPr>
        <p:spPr>
          <a:xfrm>
            <a:off x="5167266" y="3316773"/>
            <a:ext cx="108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Vote on labels</a:t>
            </a:r>
            <a:endParaRPr lang="nl-NL" sz="1200" dirty="0"/>
          </a:p>
        </p:txBody>
      </p:sp>
      <p:sp>
        <p:nvSpPr>
          <p:cNvPr id="150" name="Tekstvak 149"/>
          <p:cNvSpPr txBox="1"/>
          <p:nvPr/>
        </p:nvSpPr>
        <p:spPr>
          <a:xfrm>
            <a:off x="4656063" y="4790972"/>
            <a:ext cx="4424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700" dirty="0"/>
              <a:t>Natasha </a:t>
            </a:r>
            <a:r>
              <a:rPr lang="en-GB" sz="700" dirty="0" err="1"/>
              <a:t>Latysheva</a:t>
            </a:r>
            <a:r>
              <a:rPr lang="en-GB" sz="700" dirty="0"/>
              <a:t> (2016). Implementing Your Own </a:t>
            </a:r>
            <a:r>
              <a:rPr lang="en-GB" sz="700" dirty="0" err="1"/>
              <a:t>kNN</a:t>
            </a:r>
            <a:r>
              <a:rPr lang="en-GB" sz="700" dirty="0"/>
              <a:t> using Python. </a:t>
            </a:r>
            <a:r>
              <a:rPr lang="en-GB" sz="700" dirty="0">
                <a:hlinkClick r:id="rId3"/>
              </a:rPr>
              <a:t>https://www.kdnuggets.com/2016/01/implementing-your-own-knn-using-python.html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45809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CCB7A6-52EF-4D12-9BD9-DB5A818A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Fingerprinting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4980906-BFC1-491F-8C90-6963BA723B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1F47A9D-31F8-4CF2-B5AA-1D9D8AD79B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0631" y="576315"/>
            <a:ext cx="8753475" cy="369332"/>
          </a:xfrm>
        </p:spPr>
        <p:txBody>
          <a:bodyPr/>
          <a:lstStyle/>
          <a:p>
            <a:pPr algn="ctr"/>
            <a:r>
              <a:rPr lang="en-US" dirty="0"/>
              <a:t>operational phase</a:t>
            </a:r>
            <a:endParaRPr lang="nl-BE" dirty="0"/>
          </a:p>
        </p:txBody>
      </p:sp>
      <p:graphicFrame>
        <p:nvGraphicFramePr>
          <p:cNvPr id="6" name="Grafiek 5"/>
          <p:cNvGraphicFramePr/>
          <p:nvPr>
            <p:extLst>
              <p:ext uri="{D42A27DB-BD31-4B8C-83A1-F6EECF244321}">
                <p14:modId xmlns:p14="http://schemas.microsoft.com/office/powerpoint/2010/main" val="619767546"/>
              </p:ext>
            </p:extLst>
          </p:nvPr>
        </p:nvGraphicFramePr>
        <p:xfrm>
          <a:off x="1524000" y="945646"/>
          <a:ext cx="6096000" cy="36581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2619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604137-9DCA-465C-8A16-E7B4B6F0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365B966-0911-47DB-8E76-EAF049EFD4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B997EAF-E4B6-4392-BADD-F43340153F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Low power features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53B478C8-8734-4286-8414-E68B5D7C3B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BE" dirty="0"/>
              <a:t>Small circuits to switch the pheripherals on and off: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dirty="0"/>
              <a:t>GPS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dirty="0"/>
              <a:t>Buzzer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dirty="0"/>
              <a:t>Lora and Dash7</a:t>
            </a:r>
          </a:p>
          <a:p>
            <a:r>
              <a:rPr lang="nl-BE" dirty="0"/>
              <a:t>Sensors are init in sleep mode </a:t>
            </a:r>
          </a:p>
          <a:p>
            <a:pPr marL="697230" lvl="1" indent="-285750">
              <a:buFont typeface="Arial" panose="020B0604020202020204" pitchFamily="34" charset="0"/>
              <a:buChar char="•"/>
            </a:pPr>
            <a:r>
              <a:rPr lang="nl-BE" dirty="0"/>
              <a:t>Only wake up on certain times, pushing data and go back to sleep</a:t>
            </a: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5B3105C-C3B0-4ABA-8527-FF3E588E1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108" y="1163402"/>
            <a:ext cx="1974850" cy="251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57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6AD488-6980-4AA3-8CF2-E9FFAFEE4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22D719C-3833-47E3-8B81-D1073875DA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2683201-54E8-4840-BC39-99D303EA55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Measured Energy consumption (NUCLEO + SENSORS)</a:t>
            </a:r>
            <a:endParaRPr lang="nl-BE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xmlns="" id="{F5673A6D-D8FF-4924-AF72-EF5F9BC74908}"/>
              </a:ext>
            </a:extLst>
          </p:cNvPr>
          <p:cNvSpPr/>
          <p:nvPr/>
        </p:nvSpPr>
        <p:spPr>
          <a:xfrm rot="16200000">
            <a:off x="1583091" y="3091070"/>
            <a:ext cx="601006" cy="1224981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xmlns="" id="{638589D1-B617-4EA0-BE4C-CA943FBC7AA4}"/>
              </a:ext>
            </a:extLst>
          </p:cNvPr>
          <p:cNvSpPr/>
          <p:nvPr/>
        </p:nvSpPr>
        <p:spPr>
          <a:xfrm rot="16200000">
            <a:off x="3003287" y="3119143"/>
            <a:ext cx="601006" cy="1168833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xmlns="" id="{F59B158B-D55B-4122-8BE4-760E402A09CA}"/>
              </a:ext>
            </a:extLst>
          </p:cNvPr>
          <p:cNvSpPr/>
          <p:nvPr/>
        </p:nvSpPr>
        <p:spPr>
          <a:xfrm rot="16200000">
            <a:off x="6331282" y="2408253"/>
            <a:ext cx="601006" cy="2590615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xmlns="" id="{4270937B-CD0E-496B-B70E-D0E424BA2F0A}"/>
              </a:ext>
            </a:extLst>
          </p:cNvPr>
          <p:cNvSpPr/>
          <p:nvPr/>
        </p:nvSpPr>
        <p:spPr>
          <a:xfrm rot="16200000">
            <a:off x="4293919" y="3303522"/>
            <a:ext cx="601006" cy="800076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D865A58-E6CD-47BA-8774-1233673BA2AC}"/>
              </a:ext>
            </a:extLst>
          </p:cNvPr>
          <p:cNvSpPr txBox="1"/>
          <p:nvPr/>
        </p:nvSpPr>
        <p:spPr>
          <a:xfrm>
            <a:off x="1518750" y="4040727"/>
            <a:ext cx="729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Idle 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615FE53-9F63-4012-9FEE-0D672203E0B6}"/>
              </a:ext>
            </a:extLst>
          </p:cNvPr>
          <p:cNvSpPr txBox="1"/>
          <p:nvPr/>
        </p:nvSpPr>
        <p:spPr>
          <a:xfrm>
            <a:off x="2922916" y="4041936"/>
            <a:ext cx="761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LPS22HB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C3FAA6C-8205-46E4-8D8B-12C546CD6E19}"/>
              </a:ext>
            </a:extLst>
          </p:cNvPr>
          <p:cNvSpPr txBox="1"/>
          <p:nvPr/>
        </p:nvSpPr>
        <p:spPr>
          <a:xfrm>
            <a:off x="6139374" y="4040728"/>
            <a:ext cx="9848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LSM303AGR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422199B-92D0-4B6F-8F2B-6501EFEE361A}"/>
              </a:ext>
            </a:extLst>
          </p:cNvPr>
          <p:cNvSpPr txBox="1"/>
          <p:nvPr/>
        </p:nvSpPr>
        <p:spPr>
          <a:xfrm>
            <a:off x="4233099" y="4041936"/>
            <a:ext cx="729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Idle time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xmlns="" id="{D0C5A063-6F72-4B2A-A842-F448FC7110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9516892"/>
              </p:ext>
            </p:extLst>
          </p:nvPr>
        </p:nvGraphicFramePr>
        <p:xfrm>
          <a:off x="543138" y="971940"/>
          <a:ext cx="8057723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8369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ACC1C3-5CCA-4CCB-9876-17E4EADD5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2C8D7C2-0B6B-4A29-B8A8-0271641F1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31" y="1078230"/>
            <a:ext cx="8753475" cy="3524250"/>
          </a:xfrm>
        </p:spPr>
        <p:txBody>
          <a:bodyPr/>
          <a:lstStyle/>
          <a:p>
            <a:r>
              <a:rPr lang="en-US" dirty="0"/>
              <a:t>Indoor localization (floor and room)</a:t>
            </a:r>
          </a:p>
          <a:p>
            <a:r>
              <a:rPr lang="en-US" dirty="0"/>
              <a:t>Outdoor localization (</a:t>
            </a:r>
            <a:r>
              <a:rPr lang="en-US" dirty="0" err="1"/>
              <a:t>coördinates</a:t>
            </a:r>
            <a:r>
              <a:rPr lang="en-US" dirty="0"/>
              <a:t>)</a:t>
            </a:r>
          </a:p>
          <a:p>
            <a:r>
              <a:rPr lang="en-US" dirty="0"/>
              <a:t>Cloud based monitoring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E2DEC56-B80E-4CC1-B125-F9E318B90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2A6BAEA-6997-4404-AAFD-26579514A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What can </a:t>
            </a:r>
            <a:r>
              <a:rPr lang="en-US" dirty="0" err="1"/>
              <a:t>Eldertrack</a:t>
            </a:r>
            <a:r>
              <a:rPr lang="en-US" dirty="0"/>
              <a:t> do for you?</a:t>
            </a:r>
          </a:p>
        </p:txBody>
      </p:sp>
      <p:pic>
        <p:nvPicPr>
          <p:cNvPr id="2050" name="Picture 2" descr="Afbeeldingsresultaat voor tracking elderly">
            <a:extLst>
              <a:ext uri="{FF2B5EF4-FFF2-40B4-BE49-F238E27FC236}">
                <a16:creationId xmlns:a16="http://schemas.microsoft.com/office/drawing/2014/main" xmlns="" id="{EB676610-D435-4271-B606-4A993B6A6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676" y="576315"/>
            <a:ext cx="1698246" cy="164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41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6AD488-6980-4AA3-8CF2-E9FFAFEE4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22D719C-3833-47E3-8B81-D1073875DA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2683201-54E8-4840-BC39-99D303EA55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Measured Energy consumption (NUCLEO + SENSORS + DASH7)</a:t>
            </a:r>
            <a:endParaRPr lang="nl-BE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xmlns="" id="{36DB3A82-7969-4CE1-B248-A7AFFC063B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390156"/>
              </p:ext>
            </p:extLst>
          </p:nvPr>
        </p:nvGraphicFramePr>
        <p:xfrm>
          <a:off x="549759" y="1204017"/>
          <a:ext cx="7975217" cy="25704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C21C762-0CFA-4BAE-A6DA-F2FCA21B2F61}"/>
              </a:ext>
            </a:extLst>
          </p:cNvPr>
          <p:cNvSpPr txBox="1"/>
          <p:nvPr/>
        </p:nvSpPr>
        <p:spPr>
          <a:xfrm>
            <a:off x="1456874" y="4264444"/>
            <a:ext cx="729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Idle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C473262-B001-42FD-A30C-0A79AF1BD15E}"/>
              </a:ext>
            </a:extLst>
          </p:cNvPr>
          <p:cNvSpPr txBox="1"/>
          <p:nvPr/>
        </p:nvSpPr>
        <p:spPr>
          <a:xfrm>
            <a:off x="2630425" y="4264444"/>
            <a:ext cx="761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LPS22HB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xmlns="" id="{1921F68D-B663-4384-9311-E5166AE6CF8F}"/>
              </a:ext>
            </a:extLst>
          </p:cNvPr>
          <p:cNvSpPr/>
          <p:nvPr/>
        </p:nvSpPr>
        <p:spPr>
          <a:xfrm rot="16200000">
            <a:off x="1521216" y="3339584"/>
            <a:ext cx="601006" cy="1224981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xmlns="" id="{9907C436-2399-4697-8D8C-31A76DA46012}"/>
              </a:ext>
            </a:extLst>
          </p:cNvPr>
          <p:cNvSpPr/>
          <p:nvPr/>
        </p:nvSpPr>
        <p:spPr>
          <a:xfrm rot="16200000">
            <a:off x="2710798" y="3484528"/>
            <a:ext cx="601006" cy="935096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xmlns="" id="{1E799BD0-6F34-4E05-ACCC-E93CF8C12A33}"/>
              </a:ext>
            </a:extLst>
          </p:cNvPr>
          <p:cNvSpPr/>
          <p:nvPr/>
        </p:nvSpPr>
        <p:spPr>
          <a:xfrm rot="16200000">
            <a:off x="3682334" y="3676169"/>
            <a:ext cx="601006" cy="551809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xmlns="" id="{B7DAD256-04D2-4AF1-BA18-2A18299ACED2}"/>
              </a:ext>
            </a:extLst>
          </p:cNvPr>
          <p:cNvSpPr/>
          <p:nvPr/>
        </p:nvSpPr>
        <p:spPr>
          <a:xfrm rot="16200000">
            <a:off x="5590509" y="3071741"/>
            <a:ext cx="601006" cy="1760671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xmlns="" id="{E71EE61D-8651-46FC-80B7-675020C797F7}"/>
              </a:ext>
            </a:extLst>
          </p:cNvPr>
          <p:cNvSpPr/>
          <p:nvPr/>
        </p:nvSpPr>
        <p:spPr>
          <a:xfrm rot="16200000">
            <a:off x="6829904" y="3676172"/>
            <a:ext cx="601006" cy="551809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15171DE-D7B1-40F7-9BE0-F3DE6E0C4CA0}"/>
              </a:ext>
            </a:extLst>
          </p:cNvPr>
          <p:cNvSpPr txBox="1"/>
          <p:nvPr/>
        </p:nvSpPr>
        <p:spPr>
          <a:xfrm>
            <a:off x="3655888" y="4264443"/>
            <a:ext cx="653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DASH7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90E9D60-71F4-4E1F-9C7B-A4703CA640B5}"/>
              </a:ext>
            </a:extLst>
          </p:cNvPr>
          <p:cNvSpPr txBox="1"/>
          <p:nvPr/>
        </p:nvSpPr>
        <p:spPr>
          <a:xfrm>
            <a:off x="5398601" y="4264444"/>
            <a:ext cx="9848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LSM303AGR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DE4AEEB-8FBA-4CE9-9E9F-F5BA9B456435}"/>
              </a:ext>
            </a:extLst>
          </p:cNvPr>
          <p:cNvSpPr txBox="1"/>
          <p:nvPr/>
        </p:nvSpPr>
        <p:spPr>
          <a:xfrm>
            <a:off x="6803458" y="4264444"/>
            <a:ext cx="653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DASH7</a:t>
            </a:r>
          </a:p>
        </p:txBody>
      </p:sp>
    </p:spTree>
    <p:extLst>
      <p:ext uri="{BB962C8B-B14F-4D97-AF65-F5344CB8AC3E}">
        <p14:creationId xmlns:p14="http://schemas.microsoft.com/office/powerpoint/2010/main" val="326483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Extras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Watchdog timer</a:t>
            </a:r>
          </a:p>
          <a:p>
            <a:pPr lvl="1"/>
            <a:r>
              <a:rPr lang="en-US" dirty="0"/>
              <a:t>Starts when main </a:t>
            </a:r>
            <a:r>
              <a:rPr lang="en-US" dirty="0" err="1"/>
              <a:t>Nucleo</a:t>
            </a:r>
            <a:r>
              <a:rPr lang="en-US" dirty="0"/>
              <a:t> board initializes</a:t>
            </a:r>
          </a:p>
          <a:p>
            <a:pPr lvl="1"/>
            <a:r>
              <a:rPr lang="en-US" dirty="0"/>
              <a:t>If no reset within window; </a:t>
            </a:r>
            <a:r>
              <a:rPr lang="en-US"/>
              <a:t>MCU reset</a:t>
            </a:r>
          </a:p>
          <a:p>
            <a:pPr lvl="1"/>
            <a:endParaRPr lang="en-US" dirty="0"/>
          </a:p>
          <a:p>
            <a:r>
              <a:rPr lang="en-US" dirty="0"/>
              <a:t>Buzzer</a:t>
            </a:r>
          </a:p>
          <a:p>
            <a:pPr lvl="1"/>
            <a:r>
              <a:rPr lang="en-US" dirty="0"/>
              <a:t>Goes off when in alarm state</a:t>
            </a:r>
          </a:p>
          <a:p>
            <a:pPr lvl="1"/>
            <a:r>
              <a:rPr lang="en-US" dirty="0"/>
              <a:t>While waiting for GPS coordinates</a:t>
            </a:r>
          </a:p>
        </p:txBody>
      </p:sp>
    </p:spTree>
    <p:extLst>
      <p:ext uri="{BB962C8B-B14F-4D97-AF65-F5344CB8AC3E}">
        <p14:creationId xmlns:p14="http://schemas.microsoft.com/office/powerpoint/2010/main" val="183547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Possible improvements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Only send DASH7 messages when movement is detected</a:t>
            </a:r>
          </a:p>
          <a:p>
            <a:endParaRPr lang="en-US" dirty="0"/>
          </a:p>
          <a:p>
            <a:r>
              <a:rPr lang="nl-BE" dirty="0"/>
              <a:t>Outdoor localization using height and ranging</a:t>
            </a:r>
          </a:p>
          <a:p>
            <a:pPr lvl="1"/>
            <a:r>
              <a:rPr lang="nl-BE" dirty="0"/>
              <a:t>Calculate height with reference pressure at sea level</a:t>
            </a:r>
          </a:p>
          <a:p>
            <a:pPr lvl="1"/>
            <a:r>
              <a:rPr lang="nl-BE" dirty="0"/>
              <a:t>Calculate distance from home using Lora (TOF,  RTT)</a:t>
            </a:r>
          </a:p>
          <a:p>
            <a:pPr lvl="1"/>
            <a:r>
              <a:rPr lang="nl-BE" dirty="0"/>
              <a:t>Height + distance           Use map to determine location</a:t>
            </a:r>
          </a:p>
          <a:p>
            <a:pPr lvl="1"/>
            <a:endParaRPr lang="nl-BE" dirty="0"/>
          </a:p>
          <a:p>
            <a:r>
              <a:rPr lang="nl-BE" dirty="0"/>
              <a:t>Put main module in sleep mode to reduce power consumption</a:t>
            </a:r>
          </a:p>
          <a:p>
            <a:r>
              <a:rPr lang="en-US" dirty="0"/>
              <a:t>System working on </a:t>
            </a:r>
            <a:r>
              <a:rPr lang="en-US"/>
              <a:t>3.3V instead of 5V</a:t>
            </a:r>
            <a:endParaRPr lang="nl-BE" dirty="0"/>
          </a:p>
          <a:p>
            <a:r>
              <a:rPr lang="nl-BE" dirty="0"/>
              <a:t>More measurements per point for kNN improvements</a:t>
            </a:r>
          </a:p>
          <a:p>
            <a:r>
              <a:rPr lang="nl-BE" dirty="0"/>
              <a:t>GPS hot start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8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16AD44-D799-443A-A59B-10BDA7F8F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Demonstration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F022623-5C02-4222-A28F-6EF1DD01BE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F59490F-0F54-44D2-9E22-51CDFFA123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026" name="Picture 2" descr="Afbeeldingsresultaat voor it demonstration">
            <a:extLst>
              <a:ext uri="{FF2B5EF4-FFF2-40B4-BE49-F238E27FC236}">
                <a16:creationId xmlns:a16="http://schemas.microsoft.com/office/drawing/2014/main" xmlns="" id="{5D92B166-0216-478A-8F94-FD6797647AF1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362" y="1778217"/>
            <a:ext cx="2854011" cy="228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45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88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257" y="316677"/>
            <a:ext cx="8839200" cy="424732"/>
          </a:xfrm>
        </p:spPr>
        <p:txBody>
          <a:bodyPr/>
          <a:lstStyle/>
          <a:p>
            <a:pPr algn="ctr"/>
            <a:r>
              <a:rPr lang="en-US" dirty="0"/>
              <a:t>Buildup of the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4894263"/>
            <a:ext cx="863600" cy="168275"/>
          </a:xfrm>
        </p:spPr>
        <p:txBody>
          <a:bodyPr/>
          <a:lstStyle/>
          <a:p>
            <a:fld id="{8836216C-5BC3-7C44-80F8-E30864FFC228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Rounded Rectangle 38"/>
          <p:cNvSpPr>
            <a:spLocks noChangeAspect="1"/>
          </p:cNvSpPr>
          <p:nvPr/>
        </p:nvSpPr>
        <p:spPr>
          <a:xfrm>
            <a:off x="7220385" y="3356880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e-Compass</a:t>
            </a:r>
          </a:p>
        </p:txBody>
      </p:sp>
      <p:sp>
        <p:nvSpPr>
          <p:cNvPr id="9" name="Rounded Rectangle 38"/>
          <p:cNvSpPr>
            <a:spLocks noChangeAspect="1"/>
          </p:cNvSpPr>
          <p:nvPr/>
        </p:nvSpPr>
        <p:spPr>
          <a:xfrm>
            <a:off x="656556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GPS</a:t>
            </a:r>
          </a:p>
        </p:txBody>
      </p:sp>
      <p:sp>
        <p:nvSpPr>
          <p:cNvPr id="10" name="Rounded Rectangle 16"/>
          <p:cNvSpPr/>
          <p:nvPr/>
        </p:nvSpPr>
        <p:spPr>
          <a:xfrm>
            <a:off x="7012387" y="996898"/>
            <a:ext cx="1760356" cy="699135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Indoor</a:t>
            </a:r>
          </a:p>
        </p:txBody>
      </p:sp>
      <p:sp>
        <p:nvSpPr>
          <p:cNvPr id="11" name="Rounded Rectangle 16"/>
          <p:cNvSpPr/>
          <p:nvPr/>
        </p:nvSpPr>
        <p:spPr>
          <a:xfrm>
            <a:off x="449886" y="996898"/>
            <a:ext cx="1757699" cy="699135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Outdoor</a:t>
            </a:r>
          </a:p>
        </p:txBody>
      </p:sp>
      <p:sp>
        <p:nvSpPr>
          <p:cNvPr id="12" name="Rounded Rectangle 38"/>
          <p:cNvSpPr>
            <a:spLocks noChangeAspect="1"/>
          </p:cNvSpPr>
          <p:nvPr/>
        </p:nvSpPr>
        <p:spPr>
          <a:xfrm>
            <a:off x="7220385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Barometer</a:t>
            </a:r>
          </a:p>
        </p:txBody>
      </p:sp>
      <p:sp>
        <p:nvSpPr>
          <p:cNvPr id="15" name="Rounded Rectangle 38"/>
          <p:cNvSpPr>
            <a:spLocks noChangeAspect="1"/>
          </p:cNvSpPr>
          <p:nvPr/>
        </p:nvSpPr>
        <p:spPr>
          <a:xfrm>
            <a:off x="7220386" y="2662743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/>
              <a:t>Temperature</a:t>
            </a:r>
          </a:p>
        </p:txBody>
      </p:sp>
      <p:sp>
        <p:nvSpPr>
          <p:cNvPr id="16" name="Rounded Rectangle 16"/>
          <p:cNvSpPr/>
          <p:nvPr/>
        </p:nvSpPr>
        <p:spPr>
          <a:xfrm>
            <a:off x="3944024" y="1012398"/>
            <a:ext cx="1367465" cy="699135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Back-end</a:t>
            </a:r>
          </a:p>
        </p:txBody>
      </p:sp>
      <p:sp>
        <p:nvSpPr>
          <p:cNvPr id="17" name="Chevron 23"/>
          <p:cNvSpPr/>
          <p:nvPr/>
        </p:nvSpPr>
        <p:spPr>
          <a:xfrm>
            <a:off x="2323017" y="1053349"/>
            <a:ext cx="1494315" cy="525081"/>
          </a:xfrm>
          <a:prstGeom prst="chevro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L</a:t>
            </a:r>
            <a:r>
              <a:rPr lang="en-US" sz="1600" dirty="0" err="1">
                <a:solidFill>
                  <a:srgbClr val="FFFFFF"/>
                </a:solidFill>
                <a:cs typeface="Verdana"/>
              </a:rPr>
              <a:t>o</a:t>
            </a:r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R</a:t>
            </a:r>
            <a:r>
              <a:rPr lang="en-US" sz="1600" dirty="0" err="1">
                <a:solidFill>
                  <a:srgbClr val="FFFFFF"/>
                </a:solidFill>
                <a:cs typeface="Verdana"/>
              </a:rPr>
              <a:t>a</a:t>
            </a:r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WAN</a:t>
            </a:r>
            <a:endParaRPr lang="en-US" sz="1600" cap="all" dirty="0">
              <a:solidFill>
                <a:srgbClr val="FFFFFF"/>
              </a:solidFill>
              <a:cs typeface="Verdana"/>
            </a:endParaRPr>
          </a:p>
          <a:p>
            <a:pPr algn="ctr"/>
            <a:r>
              <a:rPr lang="en-US" sz="1000" cap="all" dirty="0">
                <a:solidFill>
                  <a:srgbClr val="FFFFFF"/>
                </a:solidFill>
                <a:cs typeface="Verdana"/>
              </a:rPr>
              <a:t>data</a:t>
            </a:r>
          </a:p>
        </p:txBody>
      </p:sp>
      <p:sp>
        <p:nvSpPr>
          <p:cNvPr id="18" name="Chevron 23"/>
          <p:cNvSpPr/>
          <p:nvPr/>
        </p:nvSpPr>
        <p:spPr>
          <a:xfrm flipH="1">
            <a:off x="5414938" y="1053349"/>
            <a:ext cx="1494000" cy="525082"/>
          </a:xfrm>
          <a:prstGeom prst="chevro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>
                <a:solidFill>
                  <a:srgbClr val="FFFFFF"/>
                </a:solidFill>
                <a:cs typeface="Verdana"/>
              </a:rPr>
              <a:t>DASH7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RSSI + DATA</a:t>
            </a:r>
          </a:p>
        </p:txBody>
      </p:sp>
      <p:sp>
        <p:nvSpPr>
          <p:cNvPr id="19" name="Rounded Rectangle 38"/>
          <p:cNvSpPr>
            <a:spLocks noChangeAspect="1"/>
          </p:cNvSpPr>
          <p:nvPr/>
        </p:nvSpPr>
        <p:spPr>
          <a:xfrm>
            <a:off x="3967132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Parsing</a:t>
            </a:r>
          </a:p>
        </p:txBody>
      </p:sp>
      <p:sp>
        <p:nvSpPr>
          <p:cNvPr id="20" name="Rounded Rectangle 38"/>
          <p:cNvSpPr>
            <a:spLocks noChangeAspect="1"/>
          </p:cNvSpPr>
          <p:nvPr/>
        </p:nvSpPr>
        <p:spPr>
          <a:xfrm>
            <a:off x="3967132" y="2662744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ThingsBoard.io</a:t>
            </a:r>
          </a:p>
        </p:txBody>
      </p:sp>
      <p:sp>
        <p:nvSpPr>
          <p:cNvPr id="24" name="Rounded Rectangle 38"/>
          <p:cNvSpPr>
            <a:spLocks noChangeAspect="1"/>
          </p:cNvSpPr>
          <p:nvPr/>
        </p:nvSpPr>
        <p:spPr>
          <a:xfrm>
            <a:off x="3955577" y="336944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Fingerprinting</a:t>
            </a:r>
          </a:p>
        </p:txBody>
      </p:sp>
      <p:sp>
        <p:nvSpPr>
          <p:cNvPr id="21" name="Rounded Rectangle 38">
            <a:extLst>
              <a:ext uri="{FF2B5EF4-FFF2-40B4-BE49-F238E27FC236}">
                <a16:creationId xmlns:a16="http://schemas.microsoft.com/office/drawing/2014/main" xmlns="" id="{C50A96E4-94BC-4640-AB85-90F8A9DE7203}"/>
              </a:ext>
            </a:extLst>
          </p:cNvPr>
          <p:cNvSpPr>
            <a:spLocks noChangeAspect="1"/>
          </p:cNvSpPr>
          <p:nvPr/>
        </p:nvSpPr>
        <p:spPr>
          <a:xfrm>
            <a:off x="3967132" y="4131719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Altitude</a:t>
            </a:r>
          </a:p>
        </p:txBody>
      </p:sp>
    </p:spTree>
    <p:extLst>
      <p:ext uri="{BB962C8B-B14F-4D97-AF65-F5344CB8AC3E}">
        <p14:creationId xmlns:p14="http://schemas.microsoft.com/office/powerpoint/2010/main" val="27691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Frontend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5</a:t>
            </a:fld>
            <a:endParaRPr lang="en-US" dirty="0"/>
          </a:p>
        </p:txBody>
      </p:sp>
      <p:sp>
        <p:nvSpPr>
          <p:cNvPr id="10" name="Rounded Rectangle 16"/>
          <p:cNvSpPr/>
          <p:nvPr/>
        </p:nvSpPr>
        <p:spPr>
          <a:xfrm>
            <a:off x="5340334" y="1082929"/>
            <a:ext cx="1985901" cy="3220846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/>
          </a:p>
          <a:p>
            <a:pPr algn="ctr"/>
            <a:r>
              <a:rPr lang="en-US" sz="2000" dirty="0"/>
              <a:t>Frontend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2" name="Rounded Rectangle 38"/>
          <p:cNvSpPr>
            <a:spLocks noChangeAspect="1"/>
          </p:cNvSpPr>
          <p:nvPr/>
        </p:nvSpPr>
        <p:spPr>
          <a:xfrm>
            <a:off x="5740733" y="2043339"/>
            <a:ext cx="118728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Barometer</a:t>
            </a:r>
          </a:p>
        </p:txBody>
      </p:sp>
      <p:sp>
        <p:nvSpPr>
          <p:cNvPr id="15" name="Rounded Rectangle 38"/>
          <p:cNvSpPr>
            <a:spLocks noChangeAspect="1"/>
          </p:cNvSpPr>
          <p:nvPr/>
        </p:nvSpPr>
        <p:spPr>
          <a:xfrm>
            <a:off x="5738553" y="1550499"/>
            <a:ext cx="1189464" cy="43356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/>
              <a:t>Temperature</a:t>
            </a:r>
          </a:p>
        </p:txBody>
      </p:sp>
      <p:sp>
        <p:nvSpPr>
          <p:cNvPr id="16" name="Rounded Rectangle 16"/>
          <p:cNvSpPr/>
          <p:nvPr/>
        </p:nvSpPr>
        <p:spPr>
          <a:xfrm>
            <a:off x="586843" y="1089898"/>
            <a:ext cx="1985901" cy="3213877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Back-end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</p:txBody>
      </p:sp>
      <p:sp>
        <p:nvSpPr>
          <p:cNvPr id="17" name="Chevron 23"/>
          <p:cNvSpPr/>
          <p:nvPr/>
        </p:nvSpPr>
        <p:spPr>
          <a:xfrm flipH="1">
            <a:off x="3062855" y="3570751"/>
            <a:ext cx="1753681" cy="395265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cap="all" dirty="0">
                <a:solidFill>
                  <a:srgbClr val="FFFFFF"/>
                </a:solidFill>
                <a:cs typeface="Verdana"/>
              </a:rPr>
              <a:t>L</a:t>
            </a:r>
            <a:r>
              <a:rPr lang="en-US" sz="1100" dirty="0">
                <a:solidFill>
                  <a:srgbClr val="FFFFFF"/>
                </a:solidFill>
                <a:cs typeface="Verdana"/>
              </a:rPr>
              <a:t>o</a:t>
            </a:r>
            <a:r>
              <a:rPr lang="en-US" sz="1100" cap="all" dirty="0">
                <a:solidFill>
                  <a:srgbClr val="FFFFFF"/>
                </a:solidFill>
                <a:cs typeface="Verdana"/>
              </a:rPr>
              <a:t>R</a:t>
            </a:r>
            <a:r>
              <a:rPr lang="en-US" sz="1100" dirty="0">
                <a:solidFill>
                  <a:srgbClr val="FFFFFF"/>
                </a:solidFill>
                <a:cs typeface="Verdana"/>
              </a:rPr>
              <a:t>a</a:t>
            </a:r>
            <a:r>
              <a:rPr lang="en-US" sz="1100" cap="all" dirty="0">
                <a:solidFill>
                  <a:srgbClr val="FFFFFF"/>
                </a:solidFill>
                <a:cs typeface="Verdana"/>
              </a:rPr>
              <a:t>WAN (DATA)</a:t>
            </a:r>
          </a:p>
        </p:txBody>
      </p:sp>
      <p:sp>
        <p:nvSpPr>
          <p:cNvPr id="18" name="Chevron 23"/>
          <p:cNvSpPr/>
          <p:nvPr/>
        </p:nvSpPr>
        <p:spPr>
          <a:xfrm flipH="1">
            <a:off x="3029168" y="1726304"/>
            <a:ext cx="1787368" cy="396000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cap="all" dirty="0">
                <a:solidFill>
                  <a:srgbClr val="FFFFFF"/>
                </a:solidFill>
                <a:cs typeface="Verdana"/>
              </a:rPr>
              <a:t>DASH7 (Data + RSSI)</a:t>
            </a:r>
          </a:p>
        </p:txBody>
      </p:sp>
      <p:sp>
        <p:nvSpPr>
          <p:cNvPr id="19" name="Rounded Rectangle 38"/>
          <p:cNvSpPr>
            <a:spLocks noChangeAspect="1"/>
          </p:cNvSpPr>
          <p:nvPr/>
        </p:nvSpPr>
        <p:spPr>
          <a:xfrm>
            <a:off x="907614" y="1638395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Parsing</a:t>
            </a:r>
          </a:p>
        </p:txBody>
      </p:sp>
      <p:sp>
        <p:nvSpPr>
          <p:cNvPr id="20" name="Rounded Rectangle 38"/>
          <p:cNvSpPr>
            <a:spLocks noChangeAspect="1"/>
          </p:cNvSpPr>
          <p:nvPr/>
        </p:nvSpPr>
        <p:spPr>
          <a:xfrm>
            <a:off x="907612" y="2470559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ThingsBoard.io</a:t>
            </a:r>
          </a:p>
        </p:txBody>
      </p:sp>
      <p:sp>
        <p:nvSpPr>
          <p:cNvPr id="24" name="Rounded Rectangle 38"/>
          <p:cNvSpPr>
            <a:spLocks noChangeAspect="1"/>
          </p:cNvSpPr>
          <p:nvPr/>
        </p:nvSpPr>
        <p:spPr>
          <a:xfrm>
            <a:off x="907612" y="3302195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Fingerprinting</a:t>
            </a:r>
          </a:p>
        </p:txBody>
      </p:sp>
      <p:sp>
        <p:nvSpPr>
          <p:cNvPr id="9" name="Rounded Rectangle 38"/>
          <p:cNvSpPr>
            <a:spLocks noChangeAspect="1"/>
          </p:cNvSpPr>
          <p:nvPr/>
        </p:nvSpPr>
        <p:spPr>
          <a:xfrm>
            <a:off x="5738551" y="3504183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GPS</a:t>
            </a:r>
          </a:p>
        </p:txBody>
      </p:sp>
      <p:sp>
        <p:nvSpPr>
          <p:cNvPr id="8" name="Rounded Rectangle 38"/>
          <p:cNvSpPr>
            <a:spLocks noChangeAspect="1"/>
          </p:cNvSpPr>
          <p:nvPr/>
        </p:nvSpPr>
        <p:spPr>
          <a:xfrm>
            <a:off x="5738551" y="2529211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e-Compass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902210" y="3248298"/>
            <a:ext cx="2862147" cy="1406"/>
          </a:xfrm>
          <a:prstGeom prst="line">
            <a:avLst/>
          </a:prstGeom>
          <a:ln w="50800" cmpd="sng">
            <a:solidFill>
              <a:schemeClr val="accent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38"/>
          <p:cNvSpPr>
            <a:spLocks noChangeAspect="1"/>
          </p:cNvSpPr>
          <p:nvPr/>
        </p:nvSpPr>
        <p:spPr>
          <a:xfrm>
            <a:off x="5738551" y="3015083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Control</a:t>
            </a:r>
          </a:p>
        </p:txBody>
      </p:sp>
      <p:sp>
        <p:nvSpPr>
          <p:cNvPr id="3" name="Right Brace 2"/>
          <p:cNvSpPr/>
          <p:nvPr/>
        </p:nvSpPr>
        <p:spPr>
          <a:xfrm>
            <a:off x="7645286" y="1331338"/>
            <a:ext cx="238141" cy="1584210"/>
          </a:xfrm>
          <a:prstGeom prst="rightBrace">
            <a:avLst/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e 22"/>
          <p:cNvSpPr/>
          <p:nvPr/>
        </p:nvSpPr>
        <p:spPr>
          <a:xfrm>
            <a:off x="7645286" y="3441682"/>
            <a:ext cx="238141" cy="637588"/>
          </a:xfrm>
          <a:prstGeom prst="rightBrace">
            <a:avLst/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883427" y="1984943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INDOOR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83427" y="3621976"/>
            <a:ext cx="974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OUTDOOR</a:t>
            </a:r>
            <a:endParaRPr lang="en-US" sz="1200" dirty="0"/>
          </a:p>
        </p:txBody>
      </p:sp>
      <p:sp>
        <p:nvSpPr>
          <p:cNvPr id="26" name="Chevron 23"/>
          <p:cNvSpPr/>
          <p:nvPr/>
        </p:nvSpPr>
        <p:spPr>
          <a:xfrm>
            <a:off x="3062854" y="2307328"/>
            <a:ext cx="1753681" cy="404097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cap="all" dirty="0">
                <a:solidFill>
                  <a:srgbClr val="FFFFFF"/>
                </a:solidFill>
                <a:cs typeface="Verdana"/>
              </a:rPr>
              <a:t>DASH7 (Downlink) </a:t>
            </a:r>
          </a:p>
        </p:txBody>
      </p:sp>
    </p:spTree>
    <p:extLst>
      <p:ext uri="{BB962C8B-B14F-4D97-AF65-F5344CB8AC3E}">
        <p14:creationId xmlns:p14="http://schemas.microsoft.com/office/powerpoint/2010/main" val="78062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HARDWARE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1623" r="17377"/>
          <a:stretch/>
        </p:blipFill>
        <p:spPr>
          <a:xfrm rot="5400000">
            <a:off x="2922814" y="-187540"/>
            <a:ext cx="3298370" cy="5936835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7" name="Rounded Rectangle 6"/>
          <p:cNvSpPr/>
          <p:nvPr/>
        </p:nvSpPr>
        <p:spPr>
          <a:xfrm>
            <a:off x="5388427" y="1262742"/>
            <a:ext cx="1600201" cy="2939143"/>
          </a:xfrm>
          <a:prstGeom prst="round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6662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DASH7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1623" r="17377"/>
          <a:stretch/>
        </p:blipFill>
        <p:spPr>
          <a:xfrm rot="5400000">
            <a:off x="2922814" y="-187540"/>
            <a:ext cx="3298370" cy="5936835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  <a:softEdge rad="38100"/>
          </a:effectLst>
        </p:spPr>
      </p:pic>
      <p:sp>
        <p:nvSpPr>
          <p:cNvPr id="7" name="Rounded Rectangle 6"/>
          <p:cNvSpPr/>
          <p:nvPr/>
        </p:nvSpPr>
        <p:spPr>
          <a:xfrm>
            <a:off x="5388427" y="1262742"/>
            <a:ext cx="1600201" cy="2939143"/>
          </a:xfrm>
          <a:prstGeom prst="round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62725" r="17377" b="13454"/>
          <a:stretch/>
        </p:blipFill>
        <p:spPr>
          <a:xfrm rot="5400000">
            <a:off x="1658256" y="1970311"/>
            <a:ext cx="3298370" cy="1600201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8" name="Rounded Rectangle 7"/>
          <p:cNvSpPr/>
          <p:nvPr/>
        </p:nvSpPr>
        <p:spPr>
          <a:xfrm>
            <a:off x="2507341" y="1262742"/>
            <a:ext cx="1600201" cy="3080656"/>
          </a:xfrm>
          <a:prstGeom prst="roundRect">
            <a:avLst/>
          </a:prstGeom>
          <a:noFill/>
          <a:ln w="76200">
            <a:solidFill>
              <a:schemeClr val="accent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77460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AFEE74-7BBD-47D7-8AED-5F5C1897D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Communication (INDOOR	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AE8A3677-ABB3-4D76-A039-DD7B72D0DC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84051E7-3404-4D45-A6C2-A7894831C7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DASH7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5D0F2B2F-A16A-41FA-BA3A-70CD76721FE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/>
            <a:r>
              <a:rPr lang="nl-BE" dirty="0"/>
              <a:t>Uplink: Sensordata + RSSI</a:t>
            </a:r>
          </a:p>
          <a:p>
            <a:pPr marL="665797" lvl="1" indent="-342900"/>
            <a:r>
              <a:rPr lang="nl-BE" dirty="0"/>
              <a:t>Barometer, </a:t>
            </a:r>
            <a:r>
              <a:rPr lang="nl-BE" dirty="0" err="1"/>
              <a:t>temperature</a:t>
            </a:r>
            <a:r>
              <a:rPr lang="nl-BE" dirty="0"/>
              <a:t> sensor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ecompass</a:t>
            </a:r>
            <a:endParaRPr lang="nl-BE" dirty="0"/>
          </a:p>
          <a:p>
            <a:pPr marL="665797" lvl="1" indent="-342900"/>
            <a:r>
              <a:rPr lang="nl-BE" dirty="0"/>
              <a:t>kNN</a:t>
            </a:r>
          </a:p>
          <a:p>
            <a:pPr marL="342900" indent="-342900"/>
            <a:r>
              <a:rPr lang="nl-BE" dirty="0"/>
              <a:t>Downlink:  Alarm when tracked person is outside</a:t>
            </a:r>
          </a:p>
          <a:p>
            <a:pPr marL="665797" lvl="1" indent="-342900"/>
            <a:r>
              <a:rPr lang="nl-BE" dirty="0"/>
              <a:t>Listen for command</a:t>
            </a:r>
          </a:p>
          <a:p>
            <a:r>
              <a:rPr lang="nl-BE" dirty="0"/>
              <a:t>ALP Command: void DASH7Message(uint8_t data[], int lengthDash7)</a:t>
            </a:r>
          </a:p>
          <a:p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486" y="793675"/>
            <a:ext cx="2211493" cy="208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1623" r="17377"/>
          <a:stretch/>
        </p:blipFill>
        <p:spPr>
          <a:xfrm rot="5400000">
            <a:off x="2922814" y="-187540"/>
            <a:ext cx="3298370" cy="5936835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  <a:softEdge rad="38100"/>
          </a:effectLst>
        </p:spPr>
      </p:pic>
      <p:sp>
        <p:nvSpPr>
          <p:cNvPr id="7" name="Rounded Rectangle 6"/>
          <p:cNvSpPr/>
          <p:nvPr/>
        </p:nvSpPr>
        <p:spPr>
          <a:xfrm>
            <a:off x="5388427" y="1262742"/>
            <a:ext cx="1600201" cy="2939143"/>
          </a:xfrm>
          <a:prstGeom prst="round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33" t="43657" r="36823" b="37275"/>
          <a:stretch/>
        </p:blipFill>
        <p:spPr>
          <a:xfrm rot="5400000">
            <a:off x="4089399" y="2140860"/>
            <a:ext cx="1317169" cy="1280884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8" name="Rounded Rectangle 7"/>
          <p:cNvSpPr/>
          <p:nvPr/>
        </p:nvSpPr>
        <p:spPr>
          <a:xfrm>
            <a:off x="3947882" y="2017226"/>
            <a:ext cx="1600201" cy="1611084"/>
          </a:xfrm>
          <a:prstGeom prst="roundRect">
            <a:avLst/>
          </a:prstGeom>
          <a:noFill/>
          <a:ln w="76200">
            <a:solidFill>
              <a:schemeClr val="accent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6538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 imec rebranded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chemeClr val="accent6"/>
            </a:gs>
            <a:gs pos="60000">
              <a:schemeClr val="tx2"/>
            </a:gs>
          </a:gsLst>
          <a:lin ang="2700000" scaled="0"/>
        </a:gradFill>
        <a:ln>
          <a:noFill/>
        </a:ln>
        <a:effectLst/>
      </a:spPr>
      <a:bodyPr rtlCol="0" anchor="ctr"/>
      <a:lstStyle>
        <a:defPPr algn="ctr">
          <a:defRPr sz="140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2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imec - holst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imec - nerf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mec - sollianc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imec - exascienc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imec - energyvill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imec - solliance - energyvill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1997</TotalTime>
  <Words>860</Words>
  <Application>Microsoft Macintosh PowerPoint</Application>
  <PresentationFormat>Diavoorstelling (16:9)</PresentationFormat>
  <Paragraphs>292</Paragraphs>
  <Slides>34</Slides>
  <Notes>12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7</vt:i4>
      </vt:variant>
      <vt:variant>
        <vt:lpstr>Diatitels</vt:lpstr>
      </vt:variant>
      <vt:variant>
        <vt:i4>34</vt:i4>
      </vt:variant>
    </vt:vector>
  </HeadingPairs>
  <TitlesOfParts>
    <vt:vector size="46" baseType="lpstr">
      <vt:lpstr>Calibri</vt:lpstr>
      <vt:lpstr>Courier New</vt:lpstr>
      <vt:lpstr>Gill Sans MT</vt:lpstr>
      <vt:lpstr>Verdana</vt:lpstr>
      <vt:lpstr>Arial</vt:lpstr>
      <vt:lpstr>Office Theme imec rebranded</vt:lpstr>
      <vt:lpstr>imec - holst</vt:lpstr>
      <vt:lpstr>imec - nerf</vt:lpstr>
      <vt:lpstr>imec - solliance</vt:lpstr>
      <vt:lpstr>imec - exascience</vt:lpstr>
      <vt:lpstr>imec - energyville</vt:lpstr>
      <vt:lpstr>imec - solliance - energyville</vt:lpstr>
      <vt:lpstr>Group 1</vt:lpstr>
      <vt:lpstr>Introduction</vt:lpstr>
      <vt:lpstr>Introduction</vt:lpstr>
      <vt:lpstr>Buildup of the project</vt:lpstr>
      <vt:lpstr>Frontend</vt:lpstr>
      <vt:lpstr>HARDWARE</vt:lpstr>
      <vt:lpstr>DASH7</vt:lpstr>
      <vt:lpstr>Communication (INDOOR )</vt:lpstr>
      <vt:lpstr>SENSORS</vt:lpstr>
      <vt:lpstr>sensors</vt:lpstr>
      <vt:lpstr>Acquiring sensor data</vt:lpstr>
      <vt:lpstr>Altitude</vt:lpstr>
      <vt:lpstr>SENSOR Outdoor</vt:lpstr>
      <vt:lpstr>Implementation</vt:lpstr>
      <vt:lpstr>GPS</vt:lpstr>
      <vt:lpstr>GPS (OUTDOORS)</vt:lpstr>
      <vt:lpstr>lora</vt:lpstr>
      <vt:lpstr>Communication (OUTDOORs)</vt:lpstr>
      <vt:lpstr>Control Unit</vt:lpstr>
      <vt:lpstr>Buildup of the project</vt:lpstr>
      <vt:lpstr>Backend</vt:lpstr>
      <vt:lpstr>Backend</vt:lpstr>
      <vt:lpstr>Backend</vt:lpstr>
      <vt:lpstr>Backend</vt:lpstr>
      <vt:lpstr>Fingerprinting</vt:lpstr>
      <vt:lpstr>Fingerprinting</vt:lpstr>
      <vt:lpstr>Fingerprinting</vt:lpstr>
      <vt:lpstr>Energy consumption</vt:lpstr>
      <vt:lpstr>Energy Consumption</vt:lpstr>
      <vt:lpstr>Energy Consumption</vt:lpstr>
      <vt:lpstr>Extras</vt:lpstr>
      <vt:lpstr>Possible improvements</vt:lpstr>
      <vt:lpstr>Demonstration</vt:lpstr>
      <vt:lpstr>PowerPoint-presentatie</vt:lpstr>
    </vt:vector>
  </TitlesOfParts>
  <Manager/>
  <Company/>
  <LinksUpToDate>false</LinksUpToDate>
  <SharedDoc>false</SharedDoc>
  <HyperlinkBase/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the title slide</dc:title>
  <dc:subject/>
  <dc:creator>IMEC</dc:creator>
  <cp:keywords/>
  <dc:description/>
  <cp:lastModifiedBy>Lander Dellafaille</cp:lastModifiedBy>
  <cp:revision>260</cp:revision>
  <dcterms:created xsi:type="dcterms:W3CDTF">2015-04-29T12:04:28Z</dcterms:created>
  <dcterms:modified xsi:type="dcterms:W3CDTF">2018-01-15T06:57:52Z</dcterms:modified>
  <cp:category/>
</cp:coreProperties>
</file>